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57" r:id="rId4"/>
    <p:sldId id="263" r:id="rId5"/>
    <p:sldId id="264" r:id="rId6"/>
    <p:sldId id="268" r:id="rId7"/>
    <p:sldId id="262" r:id="rId8"/>
    <p:sldId id="269" r:id="rId9"/>
    <p:sldId id="279" r:id="rId10"/>
    <p:sldId id="273" r:id="rId11"/>
    <p:sldId id="274" r:id="rId12"/>
    <p:sldId id="275" r:id="rId13"/>
    <p:sldId id="276" r:id="rId14"/>
    <p:sldId id="277" r:id="rId15"/>
    <p:sldId id="278" r:id="rId16"/>
    <p:sldId id="26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F2B795-314D-419E-A6CD-3A470728AD53}" v="68" dt="2023-09-19T08:33:56.20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4" d="100"/>
          <a:sy n="114" d="100"/>
        </p:scale>
        <p:origin x="3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aid Mumtaz Khan" userId="8db84580-dfdc-4219-a654-31531a3c479a" providerId="ADAL" clId="{B9F2B795-314D-419E-A6CD-3A470728AD53}"/>
    <pc:docChg chg="undo custSel addSld delSld modSld">
      <pc:chgData name="Junaid Mumtaz Khan" userId="8db84580-dfdc-4219-a654-31531a3c479a" providerId="ADAL" clId="{B9F2B795-314D-419E-A6CD-3A470728AD53}" dt="2023-09-19T08:58:47.499" v="3539" actId="47"/>
      <pc:docMkLst>
        <pc:docMk/>
      </pc:docMkLst>
      <pc:sldChg chg="modSp mod">
        <pc:chgData name="Junaid Mumtaz Khan" userId="8db84580-dfdc-4219-a654-31531a3c479a" providerId="ADAL" clId="{B9F2B795-314D-419E-A6CD-3A470728AD53}" dt="2023-09-19T06:01:18.641" v="2246" actId="20577"/>
        <pc:sldMkLst>
          <pc:docMk/>
          <pc:sldMk cId="2144693098" sldId="256"/>
        </pc:sldMkLst>
        <pc:spChg chg="mod">
          <ac:chgData name="Junaid Mumtaz Khan" userId="8db84580-dfdc-4219-a654-31531a3c479a" providerId="ADAL" clId="{B9F2B795-314D-419E-A6CD-3A470728AD53}" dt="2023-09-19T06:01:18.641" v="2246" actId="20577"/>
          <ac:spMkLst>
            <pc:docMk/>
            <pc:sldMk cId="2144693098" sldId="256"/>
            <ac:spMk id="3" creationId="{060E3745-0CC3-EFDA-7C59-EEC81189D275}"/>
          </ac:spMkLst>
        </pc:spChg>
      </pc:sldChg>
      <pc:sldChg chg="modSp new mod">
        <pc:chgData name="Junaid Mumtaz Khan" userId="8db84580-dfdc-4219-a654-31531a3c479a" providerId="ADAL" clId="{B9F2B795-314D-419E-A6CD-3A470728AD53}" dt="2023-09-19T08:34:13.724" v="3327" actId="20577"/>
        <pc:sldMkLst>
          <pc:docMk/>
          <pc:sldMk cId="11225574" sldId="257"/>
        </pc:sldMkLst>
        <pc:spChg chg="mod">
          <ac:chgData name="Junaid Mumtaz Khan" userId="8db84580-dfdc-4219-a654-31531a3c479a" providerId="ADAL" clId="{B9F2B795-314D-419E-A6CD-3A470728AD53}" dt="2023-09-18T08:41:49.734" v="28" actId="20577"/>
          <ac:spMkLst>
            <pc:docMk/>
            <pc:sldMk cId="11225574" sldId="257"/>
            <ac:spMk id="2" creationId="{3E2DDC43-EBD1-A746-774C-E04D42229C0D}"/>
          </ac:spMkLst>
        </pc:spChg>
        <pc:spChg chg="mod">
          <ac:chgData name="Junaid Mumtaz Khan" userId="8db84580-dfdc-4219-a654-31531a3c479a" providerId="ADAL" clId="{B9F2B795-314D-419E-A6CD-3A470728AD53}" dt="2023-09-19T08:34:13.724" v="3327" actId="20577"/>
          <ac:spMkLst>
            <pc:docMk/>
            <pc:sldMk cId="11225574" sldId="257"/>
            <ac:spMk id="3" creationId="{45A0D862-C422-9E41-6408-F71D12B41A3C}"/>
          </ac:spMkLst>
        </pc:spChg>
      </pc:sldChg>
      <pc:sldChg chg="modSp new del mod">
        <pc:chgData name="Junaid Mumtaz Khan" userId="8db84580-dfdc-4219-a654-31531a3c479a" providerId="ADAL" clId="{B9F2B795-314D-419E-A6CD-3A470728AD53}" dt="2023-09-18T12:28:09.563" v="1300" actId="47"/>
        <pc:sldMkLst>
          <pc:docMk/>
          <pc:sldMk cId="495685490" sldId="258"/>
        </pc:sldMkLst>
        <pc:spChg chg="mod">
          <ac:chgData name="Junaid Mumtaz Khan" userId="8db84580-dfdc-4219-a654-31531a3c479a" providerId="ADAL" clId="{B9F2B795-314D-419E-A6CD-3A470728AD53}" dt="2023-09-18T12:09:26.691" v="825" actId="21"/>
          <ac:spMkLst>
            <pc:docMk/>
            <pc:sldMk cId="495685490" sldId="258"/>
            <ac:spMk id="2" creationId="{33146C51-A39F-6492-72FC-5B3CE30A072F}"/>
          </ac:spMkLst>
        </pc:spChg>
        <pc:spChg chg="mod">
          <ac:chgData name="Junaid Mumtaz Khan" userId="8db84580-dfdc-4219-a654-31531a3c479a" providerId="ADAL" clId="{B9F2B795-314D-419E-A6CD-3A470728AD53}" dt="2023-09-18T12:08:51.174" v="811" actId="27636"/>
          <ac:spMkLst>
            <pc:docMk/>
            <pc:sldMk cId="495685490" sldId="258"/>
            <ac:spMk id="3" creationId="{15BC647E-073D-BCB1-6DC2-734581C44DCB}"/>
          </ac:spMkLst>
        </pc:spChg>
      </pc:sldChg>
      <pc:sldChg chg="addSp delSp modSp new del mod setBg">
        <pc:chgData name="Junaid Mumtaz Khan" userId="8db84580-dfdc-4219-a654-31531a3c479a" providerId="ADAL" clId="{B9F2B795-314D-419E-A6CD-3A470728AD53}" dt="2023-09-18T12:11:16.598" v="843" actId="47"/>
        <pc:sldMkLst>
          <pc:docMk/>
          <pc:sldMk cId="1025434586" sldId="259"/>
        </pc:sldMkLst>
        <pc:spChg chg="del mod">
          <ac:chgData name="Junaid Mumtaz Khan" userId="8db84580-dfdc-4219-a654-31531a3c479a" providerId="ADAL" clId="{B9F2B795-314D-419E-A6CD-3A470728AD53}" dt="2023-09-18T11:52:35.621" v="639" actId="478"/>
          <ac:spMkLst>
            <pc:docMk/>
            <pc:sldMk cId="1025434586" sldId="259"/>
            <ac:spMk id="2" creationId="{BE892D21-D132-9693-A590-6A8E5E35C3C0}"/>
          </ac:spMkLst>
        </pc:spChg>
        <pc:spChg chg="del">
          <ac:chgData name="Junaid Mumtaz Khan" userId="8db84580-dfdc-4219-a654-31531a3c479a" providerId="ADAL" clId="{B9F2B795-314D-419E-A6CD-3A470728AD53}" dt="2023-09-18T11:46:08.642" v="214" actId="3680"/>
          <ac:spMkLst>
            <pc:docMk/>
            <pc:sldMk cId="1025434586" sldId="259"/>
            <ac:spMk id="3" creationId="{CB48D067-8662-6ABC-CCAA-8C71E3725A40}"/>
          </ac:spMkLst>
        </pc:spChg>
        <pc:graphicFrameChg chg="add mod ord modGraphic">
          <ac:chgData name="Junaid Mumtaz Khan" userId="8db84580-dfdc-4219-a654-31531a3c479a" providerId="ADAL" clId="{B9F2B795-314D-419E-A6CD-3A470728AD53}" dt="2023-09-18T12:10:46.850" v="836" actId="20577"/>
          <ac:graphicFrameMkLst>
            <pc:docMk/>
            <pc:sldMk cId="1025434586" sldId="259"/>
            <ac:graphicFrameMk id="4" creationId="{4B35A066-3669-BCE4-8129-FD39B315AB9E}"/>
          </ac:graphicFrameMkLst>
        </pc:graphicFrameChg>
      </pc:sldChg>
      <pc:sldChg chg="addSp delSp modSp new del mod modClrScheme chgLayout">
        <pc:chgData name="Junaid Mumtaz Khan" userId="8db84580-dfdc-4219-a654-31531a3c479a" providerId="ADAL" clId="{B9F2B795-314D-419E-A6CD-3A470728AD53}" dt="2023-09-19T08:57:57.939" v="3534" actId="47"/>
        <pc:sldMkLst>
          <pc:docMk/>
          <pc:sldMk cId="3850437541" sldId="260"/>
        </pc:sldMkLst>
        <pc:spChg chg="del mod">
          <ac:chgData name="Junaid Mumtaz Khan" userId="8db84580-dfdc-4219-a654-31531a3c479a" providerId="ADAL" clId="{B9F2B795-314D-419E-A6CD-3A470728AD53}" dt="2023-09-19T06:36:08.908" v="2303" actId="478"/>
          <ac:spMkLst>
            <pc:docMk/>
            <pc:sldMk cId="3850437541" sldId="260"/>
            <ac:spMk id="2" creationId="{3C777D25-8DF1-B1C7-905F-6BB5890530C8}"/>
          </ac:spMkLst>
        </pc:spChg>
        <pc:spChg chg="mod ord">
          <ac:chgData name="Junaid Mumtaz Khan" userId="8db84580-dfdc-4219-a654-31531a3c479a" providerId="ADAL" clId="{B9F2B795-314D-419E-A6CD-3A470728AD53}" dt="2023-09-19T06:41:43.282" v="2319" actId="20577"/>
          <ac:spMkLst>
            <pc:docMk/>
            <pc:sldMk cId="3850437541" sldId="260"/>
            <ac:spMk id="3" creationId="{6BC5E470-21C3-5199-727D-C8A2FFC08294}"/>
          </ac:spMkLst>
        </pc:spChg>
        <pc:spChg chg="add del mod ord">
          <ac:chgData name="Junaid Mumtaz Khan" userId="8db84580-dfdc-4219-a654-31531a3c479a" providerId="ADAL" clId="{B9F2B795-314D-419E-A6CD-3A470728AD53}" dt="2023-09-19T06:41:37.282" v="2318" actId="478"/>
          <ac:spMkLst>
            <pc:docMk/>
            <pc:sldMk cId="3850437541" sldId="260"/>
            <ac:spMk id="5" creationId="{4E89C905-C8CA-1DD2-58DA-F6EE747C191E}"/>
          </ac:spMkLst>
        </pc:spChg>
        <pc:spChg chg="add del mod ord">
          <ac:chgData name="Junaid Mumtaz Khan" userId="8db84580-dfdc-4219-a654-31531a3c479a" providerId="ADAL" clId="{B9F2B795-314D-419E-A6CD-3A470728AD53}" dt="2023-09-19T06:40:34.196" v="2315" actId="700"/>
          <ac:spMkLst>
            <pc:docMk/>
            <pc:sldMk cId="3850437541" sldId="260"/>
            <ac:spMk id="6" creationId="{3922D4A9-4864-A6F9-A6FC-E57D79647333}"/>
          </ac:spMkLst>
        </pc:spChg>
        <pc:spChg chg="add del mod ord">
          <ac:chgData name="Junaid Mumtaz Khan" userId="8db84580-dfdc-4219-a654-31531a3c479a" providerId="ADAL" clId="{B9F2B795-314D-419E-A6CD-3A470728AD53}" dt="2023-09-19T06:40:34.196" v="2315" actId="700"/>
          <ac:spMkLst>
            <pc:docMk/>
            <pc:sldMk cId="3850437541" sldId="260"/>
            <ac:spMk id="7" creationId="{99AA8BCC-47A5-F40C-18E1-9086CBD4CFE4}"/>
          </ac:spMkLst>
        </pc:spChg>
      </pc:sldChg>
      <pc:sldChg chg="modSp new mod">
        <pc:chgData name="Junaid Mumtaz Khan" userId="8db84580-dfdc-4219-a654-31531a3c479a" providerId="ADAL" clId="{B9F2B795-314D-419E-A6CD-3A470728AD53}" dt="2023-09-19T08:56:36.522" v="3533" actId="20577"/>
        <pc:sldMkLst>
          <pc:docMk/>
          <pc:sldMk cId="3984172127" sldId="261"/>
        </pc:sldMkLst>
        <pc:spChg chg="mod">
          <ac:chgData name="Junaid Mumtaz Khan" userId="8db84580-dfdc-4219-a654-31531a3c479a" providerId="ADAL" clId="{B9F2B795-314D-419E-A6CD-3A470728AD53}" dt="2023-09-18T08:55:21.599" v="213" actId="20577"/>
          <ac:spMkLst>
            <pc:docMk/>
            <pc:sldMk cId="3984172127" sldId="261"/>
            <ac:spMk id="2" creationId="{C967974C-7CFF-0706-4431-925255131659}"/>
          </ac:spMkLst>
        </pc:spChg>
        <pc:spChg chg="mod">
          <ac:chgData name="Junaid Mumtaz Khan" userId="8db84580-dfdc-4219-a654-31531a3c479a" providerId="ADAL" clId="{B9F2B795-314D-419E-A6CD-3A470728AD53}" dt="2023-09-19T08:56:36.522" v="3533" actId="20577"/>
          <ac:spMkLst>
            <pc:docMk/>
            <pc:sldMk cId="3984172127" sldId="261"/>
            <ac:spMk id="3" creationId="{8363CA83-8D79-8741-55B8-B6C32607115F}"/>
          </ac:spMkLst>
        </pc:spChg>
      </pc:sldChg>
      <pc:sldChg chg="addSp delSp modSp new mod modClrScheme chgLayout">
        <pc:chgData name="Junaid Mumtaz Khan" userId="8db84580-dfdc-4219-a654-31531a3c479a" providerId="ADAL" clId="{B9F2B795-314D-419E-A6CD-3A470728AD53}" dt="2023-09-19T06:15:16.371" v="2294" actId="20577"/>
        <pc:sldMkLst>
          <pc:docMk/>
          <pc:sldMk cId="3039858717" sldId="262"/>
        </pc:sldMkLst>
        <pc:spChg chg="del">
          <ac:chgData name="Junaid Mumtaz Khan" userId="8db84580-dfdc-4219-a654-31531a3c479a" providerId="ADAL" clId="{B9F2B795-314D-419E-A6CD-3A470728AD53}" dt="2023-09-18T12:07:48.044" v="803" actId="700"/>
          <ac:spMkLst>
            <pc:docMk/>
            <pc:sldMk cId="3039858717" sldId="262"/>
            <ac:spMk id="2" creationId="{79FDDDFC-3EDD-0CB2-44B4-E9BD0ABCA34A}"/>
          </ac:spMkLst>
        </pc:spChg>
        <pc:spChg chg="del">
          <ac:chgData name="Junaid Mumtaz Khan" userId="8db84580-dfdc-4219-a654-31531a3c479a" providerId="ADAL" clId="{B9F2B795-314D-419E-A6CD-3A470728AD53}" dt="2023-09-18T12:00:07.107" v="767"/>
          <ac:spMkLst>
            <pc:docMk/>
            <pc:sldMk cId="3039858717" sldId="262"/>
            <ac:spMk id="3" creationId="{10B10590-D731-910C-6831-651EE69F44BC}"/>
          </ac:spMkLst>
        </pc:spChg>
        <pc:spChg chg="add del mod">
          <ac:chgData name="Junaid Mumtaz Khan" userId="8db84580-dfdc-4219-a654-31531a3c479a" providerId="ADAL" clId="{B9F2B795-314D-419E-A6CD-3A470728AD53}" dt="2023-09-18T12:04:13.864" v="772"/>
          <ac:spMkLst>
            <pc:docMk/>
            <pc:sldMk cId="3039858717" sldId="262"/>
            <ac:spMk id="6" creationId="{3BE4C2B4-9E7E-92BD-AEEF-CFC2AD4DF5CD}"/>
          </ac:spMkLst>
        </pc:spChg>
        <pc:spChg chg="add del mod">
          <ac:chgData name="Junaid Mumtaz Khan" userId="8db84580-dfdc-4219-a654-31531a3c479a" providerId="ADAL" clId="{B9F2B795-314D-419E-A6CD-3A470728AD53}" dt="2023-09-18T12:07:48.044" v="803" actId="700"/>
          <ac:spMkLst>
            <pc:docMk/>
            <pc:sldMk cId="3039858717" sldId="262"/>
            <ac:spMk id="10" creationId="{E1EFDF37-6CA3-F1DC-8A85-242A44EB6F0A}"/>
          </ac:spMkLst>
        </pc:spChg>
        <pc:graphicFrameChg chg="add del mod">
          <ac:chgData name="Junaid Mumtaz Khan" userId="8db84580-dfdc-4219-a654-31531a3c479a" providerId="ADAL" clId="{B9F2B795-314D-419E-A6CD-3A470728AD53}" dt="2023-09-18T12:00:20.769" v="769" actId="478"/>
          <ac:graphicFrameMkLst>
            <pc:docMk/>
            <pc:sldMk cId="3039858717" sldId="262"/>
            <ac:graphicFrameMk id="4" creationId="{B3EB1551-E3C1-BFCB-2878-396BDB3555FB}"/>
          </ac:graphicFrameMkLst>
        </pc:graphicFrameChg>
        <pc:graphicFrameChg chg="add del mod">
          <ac:chgData name="Junaid Mumtaz Khan" userId="8db84580-dfdc-4219-a654-31531a3c479a" providerId="ADAL" clId="{B9F2B795-314D-419E-A6CD-3A470728AD53}" dt="2023-09-18T12:04:12.488" v="771"/>
          <ac:graphicFrameMkLst>
            <pc:docMk/>
            <pc:sldMk cId="3039858717" sldId="262"/>
            <ac:graphicFrameMk id="7" creationId="{EBDE5975-0DF8-46CD-E9B8-7D084F8FBBA9}"/>
          </ac:graphicFrameMkLst>
        </pc:graphicFrameChg>
        <pc:graphicFrameChg chg="add del mod modGraphic">
          <ac:chgData name="Junaid Mumtaz Khan" userId="8db84580-dfdc-4219-a654-31531a3c479a" providerId="ADAL" clId="{B9F2B795-314D-419E-A6CD-3A470728AD53}" dt="2023-09-18T12:04:44.336" v="777" actId="478"/>
          <ac:graphicFrameMkLst>
            <pc:docMk/>
            <pc:sldMk cId="3039858717" sldId="262"/>
            <ac:graphicFrameMk id="8" creationId="{B21492BD-8BA7-4DBF-2460-EFCC7DDD39E0}"/>
          </ac:graphicFrameMkLst>
        </pc:graphicFrameChg>
        <pc:graphicFrameChg chg="add mod modGraphic">
          <ac:chgData name="Junaid Mumtaz Khan" userId="8db84580-dfdc-4219-a654-31531a3c479a" providerId="ADAL" clId="{B9F2B795-314D-419E-A6CD-3A470728AD53}" dt="2023-09-19T06:15:16.371" v="2294" actId="20577"/>
          <ac:graphicFrameMkLst>
            <pc:docMk/>
            <pc:sldMk cId="3039858717" sldId="262"/>
            <ac:graphicFrameMk id="11" creationId="{D7521398-678B-8F56-8D32-7E1F638DDC23}"/>
          </ac:graphicFrameMkLst>
        </pc:graphicFrameChg>
      </pc:sldChg>
      <pc:sldChg chg="modSp new mod">
        <pc:chgData name="Junaid Mumtaz Khan" userId="8db84580-dfdc-4219-a654-31531a3c479a" providerId="ADAL" clId="{B9F2B795-314D-419E-A6CD-3A470728AD53}" dt="2023-09-18T12:29:14.742" v="1312" actId="20577"/>
        <pc:sldMkLst>
          <pc:docMk/>
          <pc:sldMk cId="1306253785" sldId="263"/>
        </pc:sldMkLst>
        <pc:spChg chg="mod">
          <ac:chgData name="Junaid Mumtaz Khan" userId="8db84580-dfdc-4219-a654-31531a3c479a" providerId="ADAL" clId="{B9F2B795-314D-419E-A6CD-3A470728AD53}" dt="2023-09-18T12:09:28.257" v="826"/>
          <ac:spMkLst>
            <pc:docMk/>
            <pc:sldMk cId="1306253785" sldId="263"/>
            <ac:spMk id="2" creationId="{5AC3D0DD-2F99-0DB5-9D3A-6090AD6480BB}"/>
          </ac:spMkLst>
        </pc:spChg>
        <pc:spChg chg="mod">
          <ac:chgData name="Junaid Mumtaz Khan" userId="8db84580-dfdc-4219-a654-31531a3c479a" providerId="ADAL" clId="{B9F2B795-314D-419E-A6CD-3A470728AD53}" dt="2023-09-18T12:29:14.742" v="1312" actId="20577"/>
          <ac:spMkLst>
            <pc:docMk/>
            <pc:sldMk cId="1306253785" sldId="263"/>
            <ac:spMk id="3" creationId="{A65499E3-3F25-A9AC-C0F7-509C1118BE8B}"/>
          </ac:spMkLst>
        </pc:spChg>
      </pc:sldChg>
      <pc:sldChg chg="modSp new mod">
        <pc:chgData name="Junaid Mumtaz Khan" userId="8db84580-dfdc-4219-a654-31531a3c479a" providerId="ADAL" clId="{B9F2B795-314D-419E-A6CD-3A470728AD53}" dt="2023-09-18T12:19:28.435" v="912" actId="20577"/>
        <pc:sldMkLst>
          <pc:docMk/>
          <pc:sldMk cId="3526441545" sldId="264"/>
        </pc:sldMkLst>
        <pc:spChg chg="mod">
          <ac:chgData name="Junaid Mumtaz Khan" userId="8db84580-dfdc-4219-a654-31531a3c479a" providerId="ADAL" clId="{B9F2B795-314D-419E-A6CD-3A470728AD53}" dt="2023-09-18T12:18:31.743" v="892" actId="20577"/>
          <ac:spMkLst>
            <pc:docMk/>
            <pc:sldMk cId="3526441545" sldId="264"/>
            <ac:spMk id="2" creationId="{E155C64E-313C-E689-854C-A444395A4A0B}"/>
          </ac:spMkLst>
        </pc:spChg>
        <pc:spChg chg="mod">
          <ac:chgData name="Junaid Mumtaz Khan" userId="8db84580-dfdc-4219-a654-31531a3c479a" providerId="ADAL" clId="{B9F2B795-314D-419E-A6CD-3A470728AD53}" dt="2023-09-18T12:19:28.435" v="912" actId="20577"/>
          <ac:spMkLst>
            <pc:docMk/>
            <pc:sldMk cId="3526441545" sldId="264"/>
            <ac:spMk id="3" creationId="{26CCF700-58FE-0B07-BA64-DE5AFBDE3264}"/>
          </ac:spMkLst>
        </pc:spChg>
      </pc:sldChg>
      <pc:sldChg chg="modSp new mod">
        <pc:chgData name="Junaid Mumtaz Khan" userId="8db84580-dfdc-4219-a654-31531a3c479a" providerId="ADAL" clId="{B9F2B795-314D-419E-A6CD-3A470728AD53}" dt="2023-09-18T12:22:01.880" v="1266" actId="20577"/>
        <pc:sldMkLst>
          <pc:docMk/>
          <pc:sldMk cId="2696087451" sldId="265"/>
        </pc:sldMkLst>
        <pc:spChg chg="mod">
          <ac:chgData name="Junaid Mumtaz Khan" userId="8db84580-dfdc-4219-a654-31531a3c479a" providerId="ADAL" clId="{B9F2B795-314D-419E-A6CD-3A470728AD53}" dt="2023-09-18T12:20:11.210" v="919" actId="20577"/>
          <ac:spMkLst>
            <pc:docMk/>
            <pc:sldMk cId="2696087451" sldId="265"/>
            <ac:spMk id="2" creationId="{4AD505A7-7BBC-6A60-8E92-E11A98868DD1}"/>
          </ac:spMkLst>
        </pc:spChg>
        <pc:spChg chg="mod">
          <ac:chgData name="Junaid Mumtaz Khan" userId="8db84580-dfdc-4219-a654-31531a3c479a" providerId="ADAL" clId="{B9F2B795-314D-419E-A6CD-3A470728AD53}" dt="2023-09-18T12:22:01.880" v="1266" actId="20577"/>
          <ac:spMkLst>
            <pc:docMk/>
            <pc:sldMk cId="2696087451" sldId="265"/>
            <ac:spMk id="3" creationId="{C098F1E5-8F36-B375-B5A8-7E18AFB1DD0F}"/>
          </ac:spMkLst>
        </pc:spChg>
      </pc:sldChg>
      <pc:sldChg chg="new del">
        <pc:chgData name="Junaid Mumtaz Khan" userId="8db84580-dfdc-4219-a654-31531a3c479a" providerId="ADAL" clId="{B9F2B795-314D-419E-A6CD-3A470728AD53}" dt="2023-09-18T12:44:50.851" v="1726" actId="47"/>
        <pc:sldMkLst>
          <pc:docMk/>
          <pc:sldMk cId="310802356" sldId="266"/>
        </pc:sldMkLst>
      </pc:sldChg>
      <pc:sldChg chg="addSp modSp new del mod modClrScheme chgLayout">
        <pc:chgData name="Junaid Mumtaz Khan" userId="8db84580-dfdc-4219-a654-31531a3c479a" providerId="ADAL" clId="{B9F2B795-314D-419E-A6CD-3A470728AD53}" dt="2023-09-18T12:44:38.575" v="1725" actId="47"/>
        <pc:sldMkLst>
          <pc:docMk/>
          <pc:sldMk cId="1742923816" sldId="267"/>
        </pc:sldMkLst>
        <pc:spChg chg="add mod">
          <ac:chgData name="Junaid Mumtaz Khan" userId="8db84580-dfdc-4219-a654-31531a3c479a" providerId="ADAL" clId="{B9F2B795-314D-419E-A6CD-3A470728AD53}" dt="2023-09-18T12:37:08.009" v="1634" actId="20577"/>
          <ac:spMkLst>
            <pc:docMk/>
            <pc:sldMk cId="1742923816" sldId="267"/>
            <ac:spMk id="2" creationId="{F8112BE1-1D13-89E6-3FAC-EAA9494C433B}"/>
          </ac:spMkLst>
        </pc:spChg>
        <pc:spChg chg="add mod">
          <ac:chgData name="Junaid Mumtaz Khan" userId="8db84580-dfdc-4219-a654-31531a3c479a" providerId="ADAL" clId="{B9F2B795-314D-419E-A6CD-3A470728AD53}" dt="2023-09-18T12:37:04.484" v="1613" actId="700"/>
          <ac:spMkLst>
            <pc:docMk/>
            <pc:sldMk cId="1742923816" sldId="267"/>
            <ac:spMk id="3" creationId="{47590660-03B8-D87B-3A85-0563D0419AA2}"/>
          </ac:spMkLst>
        </pc:spChg>
      </pc:sldChg>
      <pc:sldChg chg="addSp delSp modSp new mod">
        <pc:chgData name="Junaid Mumtaz Khan" userId="8db84580-dfdc-4219-a654-31531a3c479a" providerId="ADAL" clId="{B9F2B795-314D-419E-A6CD-3A470728AD53}" dt="2023-09-19T05:53:29.589" v="2098" actId="20577"/>
        <pc:sldMkLst>
          <pc:docMk/>
          <pc:sldMk cId="2723954122" sldId="268"/>
        </pc:sldMkLst>
        <pc:spChg chg="mod">
          <ac:chgData name="Junaid Mumtaz Khan" userId="8db84580-dfdc-4219-a654-31531a3c479a" providerId="ADAL" clId="{B9F2B795-314D-419E-A6CD-3A470728AD53}" dt="2023-09-18T12:32:10.817" v="1381" actId="20577"/>
          <ac:spMkLst>
            <pc:docMk/>
            <pc:sldMk cId="2723954122" sldId="268"/>
            <ac:spMk id="2" creationId="{66678282-2E55-ABE1-C235-6EB4CA94702D}"/>
          </ac:spMkLst>
        </pc:spChg>
        <pc:spChg chg="del">
          <ac:chgData name="Junaid Mumtaz Khan" userId="8db84580-dfdc-4219-a654-31531a3c479a" providerId="ADAL" clId="{B9F2B795-314D-419E-A6CD-3A470728AD53}" dt="2023-09-18T12:40:12.222" v="1635" actId="931"/>
          <ac:spMkLst>
            <pc:docMk/>
            <pc:sldMk cId="2723954122" sldId="268"/>
            <ac:spMk id="3" creationId="{C6954D99-82F2-8B97-E602-A75883036B5E}"/>
          </ac:spMkLst>
        </pc:spChg>
        <pc:spChg chg="add mod">
          <ac:chgData name="Junaid Mumtaz Khan" userId="8db84580-dfdc-4219-a654-31531a3c479a" providerId="ADAL" clId="{B9F2B795-314D-419E-A6CD-3A470728AD53}" dt="2023-09-19T05:53:29.589" v="2098" actId="20577"/>
          <ac:spMkLst>
            <pc:docMk/>
            <pc:sldMk cId="2723954122" sldId="268"/>
            <ac:spMk id="7" creationId="{BADDF404-E442-E02A-9228-A93EFC2D6217}"/>
          </ac:spMkLst>
        </pc:spChg>
        <pc:picChg chg="add del mod">
          <ac:chgData name="Junaid Mumtaz Khan" userId="8db84580-dfdc-4219-a654-31531a3c479a" providerId="ADAL" clId="{B9F2B795-314D-419E-A6CD-3A470728AD53}" dt="2023-09-18T12:40:18.380" v="1638" actId="478"/>
          <ac:picMkLst>
            <pc:docMk/>
            <pc:sldMk cId="2723954122" sldId="268"/>
            <ac:picMk id="5" creationId="{0196597C-5020-8006-6C7D-49DDF351B27C}"/>
          </ac:picMkLst>
        </pc:picChg>
      </pc:sldChg>
      <pc:sldChg chg="addSp modSp new mod">
        <pc:chgData name="Junaid Mumtaz Khan" userId="8db84580-dfdc-4219-a654-31531a3c479a" providerId="ADAL" clId="{B9F2B795-314D-419E-A6CD-3A470728AD53}" dt="2023-09-18T12:41:16.395" v="1653" actId="14100"/>
        <pc:sldMkLst>
          <pc:docMk/>
          <pc:sldMk cId="750552557" sldId="269"/>
        </pc:sldMkLst>
        <pc:picChg chg="add mod">
          <ac:chgData name="Junaid Mumtaz Khan" userId="8db84580-dfdc-4219-a654-31531a3c479a" providerId="ADAL" clId="{B9F2B795-314D-419E-A6CD-3A470728AD53}" dt="2023-09-18T12:41:16.395" v="1653" actId="14100"/>
          <ac:picMkLst>
            <pc:docMk/>
            <pc:sldMk cId="750552557" sldId="269"/>
            <ac:picMk id="3" creationId="{1AFBB898-5065-C98D-B876-75A779DE588C}"/>
          </ac:picMkLst>
        </pc:picChg>
      </pc:sldChg>
      <pc:sldChg chg="addSp delSp modSp new del mod modClrScheme chgLayout">
        <pc:chgData name="Junaid Mumtaz Khan" userId="8db84580-dfdc-4219-a654-31531a3c479a" providerId="ADAL" clId="{B9F2B795-314D-419E-A6CD-3A470728AD53}" dt="2023-09-19T06:01:44.777" v="2247" actId="47"/>
        <pc:sldMkLst>
          <pc:docMk/>
          <pc:sldMk cId="3976953399" sldId="270"/>
        </pc:sldMkLst>
        <pc:spChg chg="add mod">
          <ac:chgData name="Junaid Mumtaz Khan" userId="8db84580-dfdc-4219-a654-31531a3c479a" providerId="ADAL" clId="{B9F2B795-314D-419E-A6CD-3A470728AD53}" dt="2023-09-18T13:09:07.700" v="2085" actId="700"/>
          <ac:spMkLst>
            <pc:docMk/>
            <pc:sldMk cId="3976953399" sldId="270"/>
            <ac:spMk id="2" creationId="{8D371472-713E-93FE-26F7-FB9224F26106}"/>
          </ac:spMkLst>
        </pc:spChg>
        <pc:spChg chg="add del mod">
          <ac:chgData name="Junaid Mumtaz Khan" userId="8db84580-dfdc-4219-a654-31531a3c479a" providerId="ADAL" clId="{B9F2B795-314D-419E-A6CD-3A470728AD53}" dt="2023-09-18T13:09:10.883" v="2086" actId="3680"/>
          <ac:spMkLst>
            <pc:docMk/>
            <pc:sldMk cId="3976953399" sldId="270"/>
            <ac:spMk id="3" creationId="{BEA3A6DB-D794-84E1-1129-CAFDFFF53E8C}"/>
          </ac:spMkLst>
        </pc:spChg>
        <pc:graphicFrameChg chg="add mod ord modGraphic">
          <ac:chgData name="Junaid Mumtaz Khan" userId="8db84580-dfdc-4219-a654-31531a3c479a" providerId="ADAL" clId="{B9F2B795-314D-419E-A6CD-3A470728AD53}" dt="2023-09-18T13:09:10.883" v="2086" actId="3680"/>
          <ac:graphicFrameMkLst>
            <pc:docMk/>
            <pc:sldMk cId="3976953399" sldId="270"/>
            <ac:graphicFrameMk id="4" creationId="{528AE240-484B-FDC3-00D7-F8767DD1698B}"/>
          </ac:graphicFrameMkLst>
        </pc:graphicFrameChg>
      </pc:sldChg>
      <pc:sldChg chg="addSp delSp modSp add del mod">
        <pc:chgData name="Junaid Mumtaz Khan" userId="8db84580-dfdc-4219-a654-31531a3c479a" providerId="ADAL" clId="{B9F2B795-314D-419E-A6CD-3A470728AD53}" dt="2023-09-19T08:19:24.722" v="3323" actId="47"/>
        <pc:sldMkLst>
          <pc:docMk/>
          <pc:sldMk cId="2811492544" sldId="271"/>
        </pc:sldMkLst>
        <pc:graphicFrameChg chg="add del mod modGraphic">
          <ac:chgData name="Junaid Mumtaz Khan" userId="8db84580-dfdc-4219-a654-31531a3c479a" providerId="ADAL" clId="{B9F2B795-314D-419E-A6CD-3A470728AD53}" dt="2023-09-19T05:57:06.699" v="2113" actId="478"/>
          <ac:graphicFrameMkLst>
            <pc:docMk/>
            <pc:sldMk cId="2811492544" sldId="271"/>
            <ac:graphicFrameMk id="3" creationId="{F8AC3952-9A3D-B280-0273-9983A4EEFC15}"/>
          </ac:graphicFrameMkLst>
        </pc:graphicFrameChg>
        <pc:graphicFrameChg chg="add del modGraphic">
          <ac:chgData name="Junaid Mumtaz Khan" userId="8db84580-dfdc-4219-a654-31531a3c479a" providerId="ADAL" clId="{B9F2B795-314D-419E-A6CD-3A470728AD53}" dt="2023-09-19T05:56:47.843" v="2108" actId="478"/>
          <ac:graphicFrameMkLst>
            <pc:docMk/>
            <pc:sldMk cId="2811492544" sldId="271"/>
            <ac:graphicFrameMk id="6" creationId="{C17D3919-E551-0B19-2F3C-38C7E0D986CE}"/>
          </ac:graphicFrameMkLst>
        </pc:graphicFrameChg>
        <pc:graphicFrameChg chg="add mod modGraphic">
          <ac:chgData name="Junaid Mumtaz Khan" userId="8db84580-dfdc-4219-a654-31531a3c479a" providerId="ADAL" clId="{B9F2B795-314D-419E-A6CD-3A470728AD53}" dt="2023-09-19T06:00:35.957" v="2164"/>
          <ac:graphicFrameMkLst>
            <pc:docMk/>
            <pc:sldMk cId="2811492544" sldId="271"/>
            <ac:graphicFrameMk id="8" creationId="{11333DAE-0064-F317-8263-2E9251FEB0A3}"/>
          </ac:graphicFrameMkLst>
        </pc:graphicFrameChg>
      </pc:sldChg>
      <pc:sldChg chg="delSp modSp new add del mod">
        <pc:chgData name="Junaid Mumtaz Khan" userId="8db84580-dfdc-4219-a654-31531a3c479a" providerId="ADAL" clId="{B9F2B795-314D-419E-A6CD-3A470728AD53}" dt="2023-09-19T08:58:47.499" v="3539" actId="47"/>
        <pc:sldMkLst>
          <pc:docMk/>
          <pc:sldMk cId="593660190" sldId="272"/>
        </pc:sldMkLst>
        <pc:spChg chg="del">
          <ac:chgData name="Junaid Mumtaz Khan" userId="8db84580-dfdc-4219-a654-31531a3c479a" providerId="ADAL" clId="{B9F2B795-314D-419E-A6CD-3A470728AD53}" dt="2023-09-19T06:41:27.008" v="2317" actId="478"/>
          <ac:spMkLst>
            <pc:docMk/>
            <pc:sldMk cId="593660190" sldId="272"/>
            <ac:spMk id="2" creationId="{BF78BA8C-57A5-B590-5EA7-76C352AFC309}"/>
          </ac:spMkLst>
        </pc:spChg>
        <pc:spChg chg="mod">
          <ac:chgData name="Junaid Mumtaz Khan" userId="8db84580-dfdc-4219-a654-31531a3c479a" providerId="ADAL" clId="{B9F2B795-314D-419E-A6CD-3A470728AD53}" dt="2023-09-19T06:37:44.344" v="2312" actId="20577"/>
          <ac:spMkLst>
            <pc:docMk/>
            <pc:sldMk cId="593660190" sldId="272"/>
            <ac:spMk id="3" creationId="{D7E7402D-5010-DED4-92F3-79AE502C6E02}"/>
          </ac:spMkLst>
        </pc:spChg>
      </pc:sldChg>
      <pc:sldChg chg="delSp modSp new add del mod">
        <pc:chgData name="Junaid Mumtaz Khan" userId="8db84580-dfdc-4219-a654-31531a3c479a" providerId="ADAL" clId="{B9F2B795-314D-419E-A6CD-3A470728AD53}" dt="2023-09-19T08:58:37.921" v="3537" actId="47"/>
        <pc:sldMkLst>
          <pc:docMk/>
          <pc:sldMk cId="123107348" sldId="273"/>
        </pc:sldMkLst>
        <pc:spChg chg="del">
          <ac:chgData name="Junaid Mumtaz Khan" userId="8db84580-dfdc-4219-a654-31531a3c479a" providerId="ADAL" clId="{B9F2B795-314D-419E-A6CD-3A470728AD53}" dt="2023-09-19T06:41:59.922" v="2321" actId="478"/>
          <ac:spMkLst>
            <pc:docMk/>
            <pc:sldMk cId="123107348" sldId="273"/>
            <ac:spMk id="2" creationId="{D82E87B7-5A6D-B581-797C-83069239D7B5}"/>
          </ac:spMkLst>
        </pc:spChg>
        <pc:spChg chg="mod">
          <ac:chgData name="Junaid Mumtaz Khan" userId="8db84580-dfdc-4219-a654-31531a3c479a" providerId="ADAL" clId="{B9F2B795-314D-419E-A6CD-3A470728AD53}" dt="2023-09-19T06:43:12.148" v="2343" actId="20577"/>
          <ac:spMkLst>
            <pc:docMk/>
            <pc:sldMk cId="123107348" sldId="273"/>
            <ac:spMk id="3" creationId="{96A5B6DB-8089-6751-AF91-523E622925A8}"/>
          </ac:spMkLst>
        </pc:spChg>
      </pc:sldChg>
      <pc:sldChg chg="delSp modSp new mod">
        <pc:chgData name="Junaid Mumtaz Khan" userId="8db84580-dfdc-4219-a654-31531a3c479a" providerId="ADAL" clId="{B9F2B795-314D-419E-A6CD-3A470728AD53}" dt="2023-09-19T06:45:56.936" v="2361" actId="20577"/>
        <pc:sldMkLst>
          <pc:docMk/>
          <pc:sldMk cId="8921046" sldId="274"/>
        </pc:sldMkLst>
        <pc:spChg chg="del">
          <ac:chgData name="Junaid Mumtaz Khan" userId="8db84580-dfdc-4219-a654-31531a3c479a" providerId="ADAL" clId="{B9F2B795-314D-419E-A6CD-3A470728AD53}" dt="2023-09-19T06:44:14.979" v="2345" actId="478"/>
          <ac:spMkLst>
            <pc:docMk/>
            <pc:sldMk cId="8921046" sldId="274"/>
            <ac:spMk id="2" creationId="{99D2EA71-8417-5BA0-1275-654FC64F78C4}"/>
          </ac:spMkLst>
        </pc:spChg>
        <pc:spChg chg="mod">
          <ac:chgData name="Junaid Mumtaz Khan" userId="8db84580-dfdc-4219-a654-31531a3c479a" providerId="ADAL" clId="{B9F2B795-314D-419E-A6CD-3A470728AD53}" dt="2023-09-19T06:45:56.936" v="2361" actId="20577"/>
          <ac:spMkLst>
            <pc:docMk/>
            <pc:sldMk cId="8921046" sldId="274"/>
            <ac:spMk id="3" creationId="{1258DB49-F2DF-FB16-5B82-1F08AB66924F}"/>
          </ac:spMkLst>
        </pc:spChg>
      </pc:sldChg>
      <pc:sldChg chg="delSp modSp new mod">
        <pc:chgData name="Junaid Mumtaz Khan" userId="8db84580-dfdc-4219-a654-31531a3c479a" providerId="ADAL" clId="{B9F2B795-314D-419E-A6CD-3A470728AD53}" dt="2023-09-19T06:47:38.202" v="2389" actId="20577"/>
        <pc:sldMkLst>
          <pc:docMk/>
          <pc:sldMk cId="3939415433" sldId="275"/>
        </pc:sldMkLst>
        <pc:spChg chg="del">
          <ac:chgData name="Junaid Mumtaz Khan" userId="8db84580-dfdc-4219-a654-31531a3c479a" providerId="ADAL" clId="{B9F2B795-314D-419E-A6CD-3A470728AD53}" dt="2023-09-19T06:46:52.475" v="2363" actId="478"/>
          <ac:spMkLst>
            <pc:docMk/>
            <pc:sldMk cId="3939415433" sldId="275"/>
            <ac:spMk id="2" creationId="{ECA09256-55A7-A067-3099-A2D6D6B874F6}"/>
          </ac:spMkLst>
        </pc:spChg>
        <pc:spChg chg="mod">
          <ac:chgData name="Junaid Mumtaz Khan" userId="8db84580-dfdc-4219-a654-31531a3c479a" providerId="ADAL" clId="{B9F2B795-314D-419E-A6CD-3A470728AD53}" dt="2023-09-19T06:47:38.202" v="2389" actId="20577"/>
          <ac:spMkLst>
            <pc:docMk/>
            <pc:sldMk cId="3939415433" sldId="275"/>
            <ac:spMk id="3" creationId="{2692A875-47D7-581E-26AA-8EA1AAEB5AF6}"/>
          </ac:spMkLst>
        </pc:spChg>
      </pc:sldChg>
      <pc:sldChg chg="delSp modSp new mod">
        <pc:chgData name="Junaid Mumtaz Khan" userId="8db84580-dfdc-4219-a654-31531a3c479a" providerId="ADAL" clId="{B9F2B795-314D-419E-A6CD-3A470728AD53}" dt="2023-09-19T06:49:22.729" v="2408" actId="20577"/>
        <pc:sldMkLst>
          <pc:docMk/>
          <pc:sldMk cId="3638457686" sldId="276"/>
        </pc:sldMkLst>
        <pc:spChg chg="del">
          <ac:chgData name="Junaid Mumtaz Khan" userId="8db84580-dfdc-4219-a654-31531a3c479a" providerId="ADAL" clId="{B9F2B795-314D-419E-A6CD-3A470728AD53}" dt="2023-09-19T06:48:25.016" v="2391" actId="478"/>
          <ac:spMkLst>
            <pc:docMk/>
            <pc:sldMk cId="3638457686" sldId="276"/>
            <ac:spMk id="2" creationId="{4FF500E8-C440-FB27-A50C-987C50876648}"/>
          </ac:spMkLst>
        </pc:spChg>
        <pc:spChg chg="mod">
          <ac:chgData name="Junaid Mumtaz Khan" userId="8db84580-dfdc-4219-a654-31531a3c479a" providerId="ADAL" clId="{B9F2B795-314D-419E-A6CD-3A470728AD53}" dt="2023-09-19T06:49:22.729" v="2408" actId="20577"/>
          <ac:spMkLst>
            <pc:docMk/>
            <pc:sldMk cId="3638457686" sldId="276"/>
            <ac:spMk id="3" creationId="{340075CB-F97A-9680-6BCA-D3B1595177F5}"/>
          </ac:spMkLst>
        </pc:spChg>
      </pc:sldChg>
      <pc:sldChg chg="delSp modSp new mod">
        <pc:chgData name="Junaid Mumtaz Khan" userId="8db84580-dfdc-4219-a654-31531a3c479a" providerId="ADAL" clId="{B9F2B795-314D-419E-A6CD-3A470728AD53}" dt="2023-09-19T06:51:05.845" v="2417" actId="20577"/>
        <pc:sldMkLst>
          <pc:docMk/>
          <pc:sldMk cId="1528186184" sldId="277"/>
        </pc:sldMkLst>
        <pc:spChg chg="del">
          <ac:chgData name="Junaid Mumtaz Khan" userId="8db84580-dfdc-4219-a654-31531a3c479a" providerId="ADAL" clId="{B9F2B795-314D-419E-A6CD-3A470728AD53}" dt="2023-09-19T06:50:07.456" v="2410" actId="478"/>
          <ac:spMkLst>
            <pc:docMk/>
            <pc:sldMk cId="1528186184" sldId="277"/>
            <ac:spMk id="2" creationId="{8C8B0D34-064A-6080-C593-73C0E715FD79}"/>
          </ac:spMkLst>
        </pc:spChg>
        <pc:spChg chg="mod">
          <ac:chgData name="Junaid Mumtaz Khan" userId="8db84580-dfdc-4219-a654-31531a3c479a" providerId="ADAL" clId="{B9F2B795-314D-419E-A6CD-3A470728AD53}" dt="2023-09-19T06:51:05.845" v="2417" actId="20577"/>
          <ac:spMkLst>
            <pc:docMk/>
            <pc:sldMk cId="1528186184" sldId="277"/>
            <ac:spMk id="3" creationId="{C405D4FF-5565-B735-D82A-5591DDE52CA0}"/>
          </ac:spMkLst>
        </pc:spChg>
      </pc:sldChg>
      <pc:sldChg chg="delSp modSp new mod">
        <pc:chgData name="Junaid Mumtaz Khan" userId="8db84580-dfdc-4219-a654-31531a3c479a" providerId="ADAL" clId="{B9F2B795-314D-419E-A6CD-3A470728AD53}" dt="2023-09-19T06:54:57.760" v="2426" actId="20577"/>
        <pc:sldMkLst>
          <pc:docMk/>
          <pc:sldMk cId="4251639129" sldId="278"/>
        </pc:sldMkLst>
        <pc:spChg chg="del">
          <ac:chgData name="Junaid Mumtaz Khan" userId="8db84580-dfdc-4219-a654-31531a3c479a" providerId="ADAL" clId="{B9F2B795-314D-419E-A6CD-3A470728AD53}" dt="2023-09-19T06:51:27.782" v="2419" actId="478"/>
          <ac:spMkLst>
            <pc:docMk/>
            <pc:sldMk cId="4251639129" sldId="278"/>
            <ac:spMk id="2" creationId="{A0E9D2B0-2ADD-03C6-CF32-B159CD1EB0F1}"/>
          </ac:spMkLst>
        </pc:spChg>
        <pc:spChg chg="mod">
          <ac:chgData name="Junaid Mumtaz Khan" userId="8db84580-dfdc-4219-a654-31531a3c479a" providerId="ADAL" clId="{B9F2B795-314D-419E-A6CD-3A470728AD53}" dt="2023-09-19T06:54:57.760" v="2426" actId="20577"/>
          <ac:spMkLst>
            <pc:docMk/>
            <pc:sldMk cId="4251639129" sldId="278"/>
            <ac:spMk id="3" creationId="{3F8B80A1-FB92-0CEF-8270-179048627201}"/>
          </ac:spMkLst>
        </pc:spChg>
      </pc:sldChg>
      <pc:sldChg chg="addSp modSp new mod modClrScheme chgLayout">
        <pc:chgData name="Junaid Mumtaz Khan" userId="8db84580-dfdc-4219-a654-31531a3c479a" providerId="ADAL" clId="{B9F2B795-314D-419E-A6CD-3A470728AD53}" dt="2023-09-19T08:35:24.203" v="3377" actId="1076"/>
        <pc:sldMkLst>
          <pc:docMk/>
          <pc:sldMk cId="1839195178" sldId="279"/>
        </pc:sldMkLst>
        <pc:spChg chg="add mod">
          <ac:chgData name="Junaid Mumtaz Khan" userId="8db84580-dfdc-4219-a654-31531a3c479a" providerId="ADAL" clId="{B9F2B795-314D-419E-A6CD-3A470728AD53}" dt="2023-09-19T08:35:24.203" v="3377" actId="1076"/>
          <ac:spMkLst>
            <pc:docMk/>
            <pc:sldMk cId="1839195178" sldId="279"/>
            <ac:spMk id="2" creationId="{D2679691-8584-84E1-87AA-07D3C9DA520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nb-NO"/>
              <a:t>Klikk for å redigere tittelstil</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a:xfrm>
            <a:off x="2692397" y="5037663"/>
            <a:ext cx="5214635" cy="279400"/>
          </a:xfrm>
        </p:spPr>
        <p:txBody>
          <a:bodyPr/>
          <a:lstStyle/>
          <a:p>
            <a:endParaRPr lang="nb-NO"/>
          </a:p>
        </p:txBody>
      </p:sp>
      <p:sp>
        <p:nvSpPr>
          <p:cNvPr id="6" name="Slide Number Placeholder 5"/>
          <p:cNvSpPr>
            <a:spLocks noGrp="1"/>
          </p:cNvSpPr>
          <p:nvPr>
            <p:ph type="sldNum" sz="quarter" idx="12"/>
          </p:nvPr>
        </p:nvSpPr>
        <p:spPr>
          <a:xfrm>
            <a:off x="8956900" y="5037663"/>
            <a:ext cx="551167" cy="279400"/>
          </a:xfrm>
        </p:spPr>
        <p:txBody>
          <a:bodyPr/>
          <a:lstStyle/>
          <a:p>
            <a:fld id="{CAA33AA2-27A2-473F-88BE-C7DAF9295C14}" type="slidenum">
              <a:rPr lang="nb-NO" smtClean="0"/>
              <a:t>‹#›</a:t>
            </a:fld>
            <a:endParaRPr lang="nb-NO"/>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725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3083871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nb-NO"/>
              <a:t>Klikk for å redigere tittelstil</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87380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E8CB1FEF-BE52-4853-BA38-D53D52028F00}" type="datetimeFigureOut">
              <a:rPr lang="nb-NO" smtClean="0"/>
              <a:t>19.09.2023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1492538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E8CB1FEF-BE52-4853-BA38-D53D52028F00}" type="datetimeFigureOut">
              <a:rPr lang="nb-NO" smtClean="0"/>
              <a:t>19.09.2023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CAA33AA2-27A2-473F-88BE-C7DAF9295C14}" type="slidenum">
              <a:rPr lang="nb-NO" smtClean="0"/>
              <a:t>‹#›</a:t>
            </a:fld>
            <a:endParaRPr lang="nb-NO"/>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5916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8CB1FEF-BE52-4853-BA38-D53D52028F00}" type="datetimeFigureOut">
              <a:rPr lang="nb-NO" smtClean="0"/>
              <a:t>19.09.2023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CAA33AA2-27A2-473F-88BE-C7DAF9295C14}" type="slidenum">
              <a:rPr lang="nb-NO" smtClean="0"/>
              <a:t>‹#›</a:t>
            </a:fld>
            <a:endParaRPr lang="nb-NO"/>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4277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B1FEF-BE52-4853-BA38-D53D52028F00}" type="datetimeFigureOut">
              <a:rPr lang="nb-NO" smtClean="0"/>
              <a:t>19.09.2023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3816632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nb-NO"/>
              <a:t>Klikk for å redigere tittelstil</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E8CB1FEF-BE52-4853-BA38-D53D52028F00}" type="datetimeFigureOut">
              <a:rPr lang="nb-NO" smtClean="0"/>
              <a:t>19.09.2023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AA33AA2-27A2-473F-88BE-C7DAF9295C14}" type="slidenum">
              <a:rPr lang="nb-NO" smtClean="0"/>
              <a:t>‹#›</a:t>
            </a:fld>
            <a:endParaRPr lang="nb-NO"/>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960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nb-NO"/>
              <a:t>Klikk for å redigere tittelstil</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E8CB1FEF-BE52-4853-BA38-D53D52028F00}" type="datetimeFigureOut">
              <a:rPr lang="nb-NO" smtClean="0"/>
              <a:t>19.09.2023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29003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E8CB1FEF-BE52-4853-BA38-D53D52028F00}" type="datetimeFigureOut">
              <a:rPr lang="nb-NO" smtClean="0"/>
              <a:t>19.09.2023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276407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nb-NO"/>
              <a:t>Klikk for å redigere tittelstil</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0365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nb-NO"/>
              <a:t>Klikk for å redigere tittelstil</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16594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nb-NO"/>
              <a:t>Klikk for å redigere tittelstil</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spTree>
    <p:extLst>
      <p:ext uri="{BB962C8B-B14F-4D97-AF65-F5344CB8AC3E}">
        <p14:creationId xmlns:p14="http://schemas.microsoft.com/office/powerpoint/2010/main" val="2594780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nb-NO"/>
              <a:t>Klikk for å redigere tittelstil</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6120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nb-NO"/>
              <a:t>Klikk for å redigere tittelstil</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8744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9705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8CB1FEF-BE52-4853-BA38-D53D52028F00}" type="datetimeFigureOut">
              <a:rPr lang="nb-NO" smtClean="0"/>
              <a:t>19.09.2023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CAA33AA2-27A2-473F-88BE-C7DAF9295C14}" type="slidenum">
              <a:rPr lang="nb-NO" smtClean="0"/>
              <a:t>‹#›</a:t>
            </a:fld>
            <a:endParaRPr lang="nb-NO"/>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190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CB1FEF-BE52-4853-BA38-D53D52028F00}" type="datetimeFigureOut">
              <a:rPr lang="nb-NO" smtClean="0"/>
              <a:t>19.09.2023</a:t>
            </a:fld>
            <a:endParaRPr lang="nb-NO"/>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nb-NO"/>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A33AA2-27A2-473F-88BE-C7DAF9295C14}" type="slidenum">
              <a:rPr lang="nb-NO" smtClean="0"/>
              <a:t>‹#›</a:t>
            </a:fld>
            <a:endParaRPr lang="nb-NO"/>
          </a:p>
        </p:txBody>
      </p:sp>
    </p:spTree>
    <p:extLst>
      <p:ext uri="{BB962C8B-B14F-4D97-AF65-F5344CB8AC3E}">
        <p14:creationId xmlns:p14="http://schemas.microsoft.com/office/powerpoint/2010/main" val="3145387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B2B924-6B05-179F-341C-DABD11B4C75E}"/>
              </a:ext>
            </a:extLst>
          </p:cNvPr>
          <p:cNvSpPr>
            <a:spLocks noGrp="1"/>
          </p:cNvSpPr>
          <p:nvPr>
            <p:ph type="ctrTitle"/>
          </p:nvPr>
        </p:nvSpPr>
        <p:spPr/>
        <p:txBody>
          <a:bodyPr/>
          <a:lstStyle/>
          <a:p>
            <a:r>
              <a:rPr lang="nb-NO" dirty="0"/>
              <a:t>Kartlegging av undervisningsformer</a:t>
            </a:r>
          </a:p>
        </p:txBody>
      </p:sp>
      <p:sp>
        <p:nvSpPr>
          <p:cNvPr id="3" name="Undertittel 2">
            <a:extLst>
              <a:ext uri="{FF2B5EF4-FFF2-40B4-BE49-F238E27FC236}">
                <a16:creationId xmlns:a16="http://schemas.microsoft.com/office/drawing/2014/main" id="{060E3745-0CC3-EFDA-7C59-EEC81189D275}"/>
              </a:ext>
            </a:extLst>
          </p:cNvPr>
          <p:cNvSpPr>
            <a:spLocks noGrp="1"/>
          </p:cNvSpPr>
          <p:nvPr>
            <p:ph type="subTitle" idx="1"/>
          </p:nvPr>
        </p:nvSpPr>
        <p:spPr/>
        <p:txBody>
          <a:bodyPr>
            <a:normAutofit/>
          </a:bodyPr>
          <a:lstStyle/>
          <a:p>
            <a:r>
              <a:rPr lang="nb-NO" dirty="0"/>
              <a:t>Erling Hjelmeng og Junaid M. Khan</a:t>
            </a:r>
          </a:p>
          <a:p>
            <a:r>
              <a:rPr lang="nb-NO" dirty="0"/>
              <a:t>Det juridiske fakultet, CELL</a:t>
            </a:r>
          </a:p>
        </p:txBody>
      </p:sp>
    </p:spTree>
    <p:extLst>
      <p:ext uri="{BB962C8B-B14F-4D97-AF65-F5344CB8AC3E}">
        <p14:creationId xmlns:p14="http://schemas.microsoft.com/office/powerpoint/2010/main" val="2144693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D505A7-7BBC-6A60-8E92-E11A98868DD1}"/>
              </a:ext>
            </a:extLst>
          </p:cNvPr>
          <p:cNvSpPr>
            <a:spLocks noGrp="1"/>
          </p:cNvSpPr>
          <p:nvPr>
            <p:ph type="title"/>
          </p:nvPr>
        </p:nvSpPr>
        <p:spPr/>
        <p:txBody>
          <a:bodyPr/>
          <a:lstStyle/>
          <a:p>
            <a:r>
              <a:rPr lang="nb-NO" dirty="0"/>
              <a:t>Agenda</a:t>
            </a:r>
          </a:p>
        </p:txBody>
      </p:sp>
      <p:sp>
        <p:nvSpPr>
          <p:cNvPr id="3" name="Plassholder for innhold 2">
            <a:extLst>
              <a:ext uri="{FF2B5EF4-FFF2-40B4-BE49-F238E27FC236}">
                <a16:creationId xmlns:a16="http://schemas.microsoft.com/office/drawing/2014/main" id="{C098F1E5-8F36-B375-B5A8-7E18AFB1DD0F}"/>
              </a:ext>
            </a:extLst>
          </p:cNvPr>
          <p:cNvSpPr>
            <a:spLocks noGrp="1"/>
          </p:cNvSpPr>
          <p:nvPr>
            <p:ph idx="1"/>
          </p:nvPr>
        </p:nvSpPr>
        <p:spPr/>
        <p:txBody>
          <a:bodyPr/>
          <a:lstStyle/>
          <a:p>
            <a:r>
              <a:rPr lang="nb-NO" dirty="0"/>
              <a:t>Bakgrunn for kartleggingsarbeidet</a:t>
            </a:r>
          </a:p>
          <a:p>
            <a:r>
              <a:rPr lang="nb-NO" dirty="0"/>
              <a:t>Hvilke ferdigheter så vi etter i arbeidet?</a:t>
            </a:r>
          </a:p>
          <a:p>
            <a:pPr lvl="1"/>
            <a:r>
              <a:rPr lang="nb-NO" dirty="0"/>
              <a:t>Eksempler på ferdigheter</a:t>
            </a:r>
          </a:p>
          <a:p>
            <a:r>
              <a:rPr lang="nb-NO" dirty="0"/>
              <a:t>Matrise med oversikt over ferdighetsbaserte innslag i kursundervisningen</a:t>
            </a:r>
          </a:p>
          <a:p>
            <a:r>
              <a:rPr lang="nb-NO" dirty="0"/>
              <a:t>Innleverte svar som er verdt å merke seg</a:t>
            </a:r>
          </a:p>
          <a:p>
            <a:r>
              <a:rPr lang="nb-NO" dirty="0"/>
              <a:t>Diskusjonspunkter</a:t>
            </a:r>
          </a:p>
          <a:p>
            <a:endParaRPr lang="nb-NO" dirty="0"/>
          </a:p>
          <a:p>
            <a:endParaRPr lang="nb-NO" dirty="0"/>
          </a:p>
        </p:txBody>
      </p:sp>
    </p:spTree>
    <p:extLst>
      <p:ext uri="{BB962C8B-B14F-4D97-AF65-F5344CB8AC3E}">
        <p14:creationId xmlns:p14="http://schemas.microsoft.com/office/powerpoint/2010/main" val="269608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2DDC43-EBD1-A746-774C-E04D42229C0D}"/>
              </a:ext>
            </a:extLst>
          </p:cNvPr>
          <p:cNvSpPr>
            <a:spLocks noGrp="1"/>
          </p:cNvSpPr>
          <p:nvPr>
            <p:ph type="title"/>
          </p:nvPr>
        </p:nvSpPr>
        <p:spPr/>
        <p:txBody>
          <a:bodyPr/>
          <a:lstStyle/>
          <a:p>
            <a:r>
              <a:rPr lang="nb-NO" dirty="0"/>
              <a:t>Bakgrunn for kartleggingen</a:t>
            </a:r>
          </a:p>
        </p:txBody>
      </p:sp>
      <p:sp>
        <p:nvSpPr>
          <p:cNvPr id="3" name="Plassholder for innhold 2">
            <a:extLst>
              <a:ext uri="{FF2B5EF4-FFF2-40B4-BE49-F238E27FC236}">
                <a16:creationId xmlns:a16="http://schemas.microsoft.com/office/drawing/2014/main" id="{45A0D862-C422-9E41-6408-F71D12B41A3C}"/>
              </a:ext>
            </a:extLst>
          </p:cNvPr>
          <p:cNvSpPr>
            <a:spLocks noGrp="1"/>
          </p:cNvSpPr>
          <p:nvPr>
            <p:ph idx="1"/>
          </p:nvPr>
        </p:nvSpPr>
        <p:spPr/>
        <p:txBody>
          <a:bodyPr/>
          <a:lstStyle/>
          <a:p>
            <a:r>
              <a:rPr lang="nb-NO" dirty="0"/>
              <a:t>Formålet med innsamlingen er å vurdere hvordan undervisningen på fakultetet forholder seg til de overordnede læringsmålene for master i rettsvitenskap. Dette er et ledd i arbeidet som ble igangsatt som følge av PMR-vedtak 14. juni 2022 (sak 5). </a:t>
            </a:r>
          </a:p>
          <a:p>
            <a:r>
              <a:rPr lang="nb-NO" dirty="0"/>
              <a:t>I forbindelse med revisjonen av læringsutbyttebeskrivelser og prioriteringen av ferdighetsbaserte undervisningsformer i masterstudiet ("Ferdighetsstigen") ønsket fakultetet å samle inn og lage en oversikt ferdighetsbaserte innslag i kursundervisningen. </a:t>
            </a:r>
          </a:p>
          <a:p>
            <a:endParaRPr lang="nb-NO" dirty="0"/>
          </a:p>
          <a:p>
            <a:endParaRPr lang="nb-NO" dirty="0"/>
          </a:p>
        </p:txBody>
      </p:sp>
    </p:spTree>
    <p:extLst>
      <p:ext uri="{BB962C8B-B14F-4D97-AF65-F5344CB8AC3E}">
        <p14:creationId xmlns:p14="http://schemas.microsoft.com/office/powerpoint/2010/main" val="1122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C3D0DD-2F99-0DB5-9D3A-6090AD6480BB}"/>
              </a:ext>
            </a:extLst>
          </p:cNvPr>
          <p:cNvSpPr>
            <a:spLocks noGrp="1"/>
          </p:cNvSpPr>
          <p:nvPr>
            <p:ph type="title"/>
          </p:nvPr>
        </p:nvSpPr>
        <p:spPr/>
        <p:txBody>
          <a:bodyPr/>
          <a:lstStyle/>
          <a:p>
            <a:r>
              <a:rPr lang="nb-NO" dirty="0"/>
              <a:t>Hvilke ferdigheter så vi etter?</a:t>
            </a:r>
          </a:p>
        </p:txBody>
      </p:sp>
      <p:sp>
        <p:nvSpPr>
          <p:cNvPr id="3" name="Plassholder for innhold 2">
            <a:extLst>
              <a:ext uri="{FF2B5EF4-FFF2-40B4-BE49-F238E27FC236}">
                <a16:creationId xmlns:a16="http://schemas.microsoft.com/office/drawing/2014/main" id="{A65499E3-3F25-A9AC-C0F7-509C1118BE8B}"/>
              </a:ext>
            </a:extLst>
          </p:cNvPr>
          <p:cNvSpPr>
            <a:spLocks noGrp="1"/>
          </p:cNvSpPr>
          <p:nvPr>
            <p:ph idx="1"/>
          </p:nvPr>
        </p:nvSpPr>
        <p:spPr>
          <a:xfrm>
            <a:off x="1295402" y="2556932"/>
            <a:ext cx="9601196" cy="3318936"/>
          </a:xfrm>
        </p:spPr>
        <p:txBody>
          <a:bodyPr>
            <a:normAutofit fontScale="62500" lnSpcReduction="20000"/>
          </a:bodyPr>
          <a:lstStyle/>
          <a:p>
            <a:r>
              <a:rPr lang="nb-NO" dirty="0"/>
              <a:t>Kandidaten skal kunne anvende juridisk metode til å analysere, drøfte og ta standpunkt til rettslige problemstillinger på en kritisk, selvstendig og etisk måte. Dette innebærer å kunne:</a:t>
            </a:r>
          </a:p>
          <a:p>
            <a:r>
              <a:rPr lang="nb-NO" i="1" dirty="0">
                <a:solidFill>
                  <a:srgbClr val="00B050"/>
                </a:solidFill>
              </a:rPr>
              <a:t>Identifisere rettslige problemstillinger i et saksforhold</a:t>
            </a:r>
          </a:p>
          <a:p>
            <a:r>
              <a:rPr lang="nb-NO" i="1" dirty="0">
                <a:solidFill>
                  <a:srgbClr val="00B050"/>
                </a:solidFill>
              </a:rPr>
              <a:t>Drøfte og løse konkrete rettsspørsmål, også på ukjente rettsområder</a:t>
            </a:r>
          </a:p>
          <a:p>
            <a:r>
              <a:rPr lang="nb-NO" dirty="0"/>
              <a:t>Argumentere skriftlig og muntlig for et rettslig standpunkt på en tydelig og presis måte</a:t>
            </a:r>
          </a:p>
          <a:p>
            <a:r>
              <a:rPr lang="nb-NO" dirty="0"/>
              <a:t>Utrede rettsreglene innen ulike rettsområder</a:t>
            </a:r>
          </a:p>
          <a:p>
            <a:r>
              <a:rPr lang="nb-NO" dirty="0"/>
              <a:t>Bidra til å utforme lovforslag, avtaler, vedtekter og andre juridiske dokumenter</a:t>
            </a:r>
          </a:p>
          <a:p>
            <a:r>
              <a:rPr lang="nb-NO" dirty="0"/>
              <a:t>Foreta rettspolitiske vurderinger av rettsreglene</a:t>
            </a:r>
          </a:p>
          <a:p>
            <a:r>
              <a:rPr lang="nb-NO" dirty="0"/>
              <a:t>Skrive akademiske tekster av ulik lengde med god bruk av vitenskapelig metode og i tråd med forskningsetiske normer</a:t>
            </a:r>
          </a:p>
          <a:p>
            <a:pPr lvl="1"/>
            <a:r>
              <a:rPr lang="nb-NO" i="1" dirty="0">
                <a:solidFill>
                  <a:srgbClr val="FF0000"/>
                </a:solidFill>
              </a:rPr>
              <a:t>Gjennomføre et avgrenset forskningsprosjekt under veiledning og i tråd med forskningsetiske normer</a:t>
            </a:r>
            <a:endParaRPr lang="nb-NO" dirty="0"/>
          </a:p>
        </p:txBody>
      </p:sp>
    </p:spTree>
    <p:extLst>
      <p:ext uri="{BB962C8B-B14F-4D97-AF65-F5344CB8AC3E}">
        <p14:creationId xmlns:p14="http://schemas.microsoft.com/office/powerpoint/2010/main" val="1306253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55C64E-313C-E689-854C-A444395A4A0B}"/>
              </a:ext>
            </a:extLst>
          </p:cNvPr>
          <p:cNvSpPr>
            <a:spLocks noGrp="1"/>
          </p:cNvSpPr>
          <p:nvPr>
            <p:ph type="title"/>
          </p:nvPr>
        </p:nvSpPr>
        <p:spPr/>
        <p:txBody>
          <a:bodyPr/>
          <a:lstStyle/>
          <a:p>
            <a:r>
              <a:rPr lang="nb-NO" dirty="0"/>
              <a:t>Eksempler på ferdigheter vi refererer til</a:t>
            </a:r>
          </a:p>
        </p:txBody>
      </p:sp>
      <p:sp>
        <p:nvSpPr>
          <p:cNvPr id="3" name="Plassholder for innhold 2">
            <a:extLst>
              <a:ext uri="{FF2B5EF4-FFF2-40B4-BE49-F238E27FC236}">
                <a16:creationId xmlns:a16="http://schemas.microsoft.com/office/drawing/2014/main" id="{26CCF700-58FE-0B07-BA64-DE5AFBDE3264}"/>
              </a:ext>
            </a:extLst>
          </p:cNvPr>
          <p:cNvSpPr>
            <a:spLocks noGrp="1"/>
          </p:cNvSpPr>
          <p:nvPr>
            <p:ph idx="1"/>
          </p:nvPr>
        </p:nvSpPr>
        <p:spPr/>
        <p:txBody>
          <a:bodyPr/>
          <a:lstStyle/>
          <a:p>
            <a:r>
              <a:rPr lang="nb-NO" dirty="0"/>
              <a:t>Krav om innleverte gruppearbeid og muntlige forberedte innslag (f.eks. </a:t>
            </a:r>
            <a:r>
              <a:rPr lang="nb-NO" dirty="0" err="1"/>
              <a:t>domspresentasjoner</a:t>
            </a:r>
            <a:r>
              <a:rPr lang="nb-NO" dirty="0"/>
              <a:t>)</a:t>
            </a:r>
          </a:p>
          <a:p>
            <a:r>
              <a:rPr lang="nb-NO" dirty="0"/>
              <a:t>Forberedte rollespill der studenter argumenterer for ulike parters posisjoner</a:t>
            </a:r>
          </a:p>
          <a:p>
            <a:r>
              <a:rPr lang="nb-NO" dirty="0"/>
              <a:t>Utforming av normerende tekster som avtaler eller vedtekter</a:t>
            </a:r>
          </a:p>
          <a:p>
            <a:r>
              <a:rPr lang="nb-NO" dirty="0"/>
              <a:t>andre aktiviteter der studentene aktiviseres. </a:t>
            </a:r>
          </a:p>
        </p:txBody>
      </p:sp>
    </p:spTree>
    <p:extLst>
      <p:ext uri="{BB962C8B-B14F-4D97-AF65-F5344CB8AC3E}">
        <p14:creationId xmlns:p14="http://schemas.microsoft.com/office/powerpoint/2010/main" val="3526441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678282-2E55-ABE1-C235-6EB4CA94702D}"/>
              </a:ext>
            </a:extLst>
          </p:cNvPr>
          <p:cNvSpPr>
            <a:spLocks noGrp="1"/>
          </p:cNvSpPr>
          <p:nvPr>
            <p:ph type="title"/>
          </p:nvPr>
        </p:nvSpPr>
        <p:spPr/>
        <p:txBody>
          <a:bodyPr>
            <a:normAutofit fontScale="90000"/>
          </a:bodyPr>
          <a:lstStyle/>
          <a:p>
            <a:r>
              <a:rPr lang="nb-NO" dirty="0"/>
              <a:t>Nettskjema – Ferdighetsbaserte innslag i kursundervisningen</a:t>
            </a:r>
          </a:p>
        </p:txBody>
      </p:sp>
      <p:sp>
        <p:nvSpPr>
          <p:cNvPr id="7" name="Plassholder for innhold 6">
            <a:extLst>
              <a:ext uri="{FF2B5EF4-FFF2-40B4-BE49-F238E27FC236}">
                <a16:creationId xmlns:a16="http://schemas.microsoft.com/office/drawing/2014/main" id="{BADDF404-E442-E02A-9228-A93EFC2D6217}"/>
              </a:ext>
            </a:extLst>
          </p:cNvPr>
          <p:cNvSpPr>
            <a:spLocks noGrp="1"/>
          </p:cNvSpPr>
          <p:nvPr>
            <p:ph idx="1"/>
          </p:nvPr>
        </p:nvSpPr>
        <p:spPr/>
        <p:txBody>
          <a:bodyPr>
            <a:normAutofit/>
          </a:bodyPr>
          <a:lstStyle/>
          <a:p>
            <a:r>
              <a:rPr lang="nb-NO" dirty="0"/>
              <a:t>En kort beskrivelse av innholdet i kursundervisingen i emnet</a:t>
            </a:r>
          </a:p>
          <a:p>
            <a:r>
              <a:rPr lang="nb-NO" dirty="0"/>
              <a:t>Hvilke ferdigheter praktiserer studentene gjennom kursundervisningen i emnet? </a:t>
            </a:r>
          </a:p>
          <a:p>
            <a:r>
              <a:rPr lang="nb-NO" dirty="0"/>
              <a:t>En kort beskrivelse av de ferdighetsbaserte elementene i kursundervisningen</a:t>
            </a:r>
          </a:p>
          <a:p>
            <a:r>
              <a:rPr lang="nb-NO" dirty="0"/>
              <a:t>Opplasting av eventuelt relevant kursmateriale, enten materiale som publiseres for studentene eller opplegg som deles med kurslederne</a:t>
            </a:r>
          </a:p>
        </p:txBody>
      </p:sp>
    </p:spTree>
    <p:extLst>
      <p:ext uri="{BB962C8B-B14F-4D97-AF65-F5344CB8AC3E}">
        <p14:creationId xmlns:p14="http://schemas.microsoft.com/office/powerpoint/2010/main" val="272395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ell 4">
            <a:extLst>
              <a:ext uri="{FF2B5EF4-FFF2-40B4-BE49-F238E27FC236}">
                <a16:creationId xmlns:a16="http://schemas.microsoft.com/office/drawing/2014/main" id="{D7521398-678B-8F56-8D32-7E1F638DDC23}"/>
              </a:ext>
            </a:extLst>
          </p:cNvPr>
          <p:cNvGraphicFramePr>
            <a:graphicFrameLocks/>
          </p:cNvGraphicFramePr>
          <p:nvPr>
            <p:extLst>
              <p:ext uri="{D42A27DB-BD31-4B8C-83A1-F6EECF244321}">
                <p14:modId xmlns:p14="http://schemas.microsoft.com/office/powerpoint/2010/main" val="2451816569"/>
              </p:ext>
            </p:extLst>
          </p:nvPr>
        </p:nvGraphicFramePr>
        <p:xfrm>
          <a:off x="-3" y="0"/>
          <a:ext cx="12192003" cy="6858000"/>
        </p:xfrm>
        <a:graphic>
          <a:graphicData uri="http://schemas.openxmlformats.org/drawingml/2006/table">
            <a:tbl>
              <a:tblPr firstRow="1" bandRow="1">
                <a:tableStyleId>{5C22544A-7EE6-4342-B048-85BDC9FD1C3A}</a:tableStyleId>
              </a:tblPr>
              <a:tblGrid>
                <a:gridCol w="1572129">
                  <a:extLst>
                    <a:ext uri="{9D8B030D-6E8A-4147-A177-3AD203B41FA5}">
                      <a16:colId xmlns:a16="http://schemas.microsoft.com/office/drawing/2014/main" val="828579471"/>
                    </a:ext>
                  </a:extLst>
                </a:gridCol>
                <a:gridCol w="1137205">
                  <a:extLst>
                    <a:ext uri="{9D8B030D-6E8A-4147-A177-3AD203B41FA5}">
                      <a16:colId xmlns:a16="http://schemas.microsoft.com/office/drawing/2014/main" val="2843803630"/>
                    </a:ext>
                  </a:extLst>
                </a:gridCol>
                <a:gridCol w="1354667">
                  <a:extLst>
                    <a:ext uri="{9D8B030D-6E8A-4147-A177-3AD203B41FA5}">
                      <a16:colId xmlns:a16="http://schemas.microsoft.com/office/drawing/2014/main" val="1167500024"/>
                    </a:ext>
                  </a:extLst>
                </a:gridCol>
                <a:gridCol w="1354667">
                  <a:extLst>
                    <a:ext uri="{9D8B030D-6E8A-4147-A177-3AD203B41FA5}">
                      <a16:colId xmlns:a16="http://schemas.microsoft.com/office/drawing/2014/main" val="1160243727"/>
                    </a:ext>
                  </a:extLst>
                </a:gridCol>
                <a:gridCol w="1354667">
                  <a:extLst>
                    <a:ext uri="{9D8B030D-6E8A-4147-A177-3AD203B41FA5}">
                      <a16:colId xmlns:a16="http://schemas.microsoft.com/office/drawing/2014/main" val="1201331364"/>
                    </a:ext>
                  </a:extLst>
                </a:gridCol>
                <a:gridCol w="1354667">
                  <a:extLst>
                    <a:ext uri="{9D8B030D-6E8A-4147-A177-3AD203B41FA5}">
                      <a16:colId xmlns:a16="http://schemas.microsoft.com/office/drawing/2014/main" val="3505843651"/>
                    </a:ext>
                  </a:extLst>
                </a:gridCol>
                <a:gridCol w="1354667">
                  <a:extLst>
                    <a:ext uri="{9D8B030D-6E8A-4147-A177-3AD203B41FA5}">
                      <a16:colId xmlns:a16="http://schemas.microsoft.com/office/drawing/2014/main" val="2944130549"/>
                    </a:ext>
                  </a:extLst>
                </a:gridCol>
                <a:gridCol w="1354667">
                  <a:extLst>
                    <a:ext uri="{9D8B030D-6E8A-4147-A177-3AD203B41FA5}">
                      <a16:colId xmlns:a16="http://schemas.microsoft.com/office/drawing/2014/main" val="676034811"/>
                    </a:ext>
                  </a:extLst>
                </a:gridCol>
                <a:gridCol w="1354667">
                  <a:extLst>
                    <a:ext uri="{9D8B030D-6E8A-4147-A177-3AD203B41FA5}">
                      <a16:colId xmlns:a16="http://schemas.microsoft.com/office/drawing/2014/main" val="1190466718"/>
                    </a:ext>
                  </a:extLst>
                </a:gridCol>
              </a:tblGrid>
              <a:tr h="730910">
                <a:tc>
                  <a:txBody>
                    <a:bodyPr/>
                    <a:lstStyle/>
                    <a:p>
                      <a:endParaRPr lang="nb-NO" dirty="0"/>
                    </a:p>
                  </a:txBody>
                  <a:tcPr/>
                </a:tc>
                <a:tc>
                  <a:txBody>
                    <a:bodyPr/>
                    <a:lstStyle/>
                    <a:p>
                      <a:r>
                        <a:rPr lang="nb-NO" dirty="0"/>
                        <a:t>1. semester</a:t>
                      </a:r>
                    </a:p>
                  </a:txBody>
                  <a:tcPr/>
                </a:tc>
                <a:tc>
                  <a:txBody>
                    <a:bodyPr/>
                    <a:lstStyle/>
                    <a:p>
                      <a:r>
                        <a:rPr lang="nb-NO" dirty="0"/>
                        <a:t>2. semester</a:t>
                      </a:r>
                    </a:p>
                  </a:txBody>
                  <a:tcPr/>
                </a:tc>
                <a:tc>
                  <a:txBody>
                    <a:bodyPr/>
                    <a:lstStyle/>
                    <a:p>
                      <a:r>
                        <a:rPr lang="nb-NO" dirty="0"/>
                        <a:t>3. semester</a:t>
                      </a:r>
                    </a:p>
                  </a:txBody>
                  <a:tcPr/>
                </a:tc>
                <a:tc>
                  <a:txBody>
                    <a:bodyPr/>
                    <a:lstStyle/>
                    <a:p>
                      <a:r>
                        <a:rPr lang="nb-NO" dirty="0"/>
                        <a:t>4. semester</a:t>
                      </a:r>
                    </a:p>
                  </a:txBody>
                  <a:tcPr/>
                </a:tc>
                <a:tc>
                  <a:txBody>
                    <a:bodyPr/>
                    <a:lstStyle/>
                    <a:p>
                      <a:r>
                        <a:rPr lang="nb-NO" dirty="0"/>
                        <a:t>5. semester</a:t>
                      </a:r>
                    </a:p>
                  </a:txBody>
                  <a:tcPr/>
                </a:tc>
                <a:tc>
                  <a:txBody>
                    <a:bodyPr/>
                    <a:lstStyle/>
                    <a:p>
                      <a:r>
                        <a:rPr lang="nb-NO" dirty="0"/>
                        <a:t>6. semester</a:t>
                      </a:r>
                    </a:p>
                  </a:txBody>
                  <a:tcPr/>
                </a:tc>
                <a:tc>
                  <a:txBody>
                    <a:bodyPr/>
                    <a:lstStyle/>
                    <a:p>
                      <a:r>
                        <a:rPr lang="nb-NO" dirty="0"/>
                        <a:t>7. semester</a:t>
                      </a:r>
                    </a:p>
                  </a:txBody>
                  <a:tcPr/>
                </a:tc>
                <a:tc>
                  <a:txBody>
                    <a:bodyPr/>
                    <a:lstStyle/>
                    <a:p>
                      <a:r>
                        <a:rPr lang="nb-NO" dirty="0"/>
                        <a:t>8. semester</a:t>
                      </a:r>
                    </a:p>
                  </a:txBody>
                  <a:tcPr/>
                </a:tc>
                <a:extLst>
                  <a:ext uri="{0D108BD9-81ED-4DB2-BD59-A6C34878D82A}">
                    <a16:rowId xmlns:a16="http://schemas.microsoft.com/office/drawing/2014/main" val="1073059880"/>
                  </a:ext>
                </a:extLst>
              </a:tr>
              <a:tr h="668588">
                <a:tc>
                  <a:txBody>
                    <a:bodyPr/>
                    <a:lstStyle/>
                    <a:p>
                      <a:r>
                        <a:rPr lang="nb-NO" sz="1600" dirty="0"/>
                        <a:t>Skriving (diverse sjangre</a:t>
                      </a:r>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4254000196"/>
                  </a:ext>
                </a:extLst>
              </a:tr>
              <a:tr h="1088162">
                <a:tc>
                  <a:txBody>
                    <a:bodyPr/>
                    <a:lstStyle/>
                    <a:p>
                      <a:r>
                        <a:rPr lang="nb-NO" sz="1600" dirty="0"/>
                        <a:t>Argumentere skriftlig for et rettslig standpunkt</a:t>
                      </a:r>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940860643"/>
                  </a:ext>
                </a:extLst>
              </a:tr>
              <a:tr h="839439">
                <a:tc>
                  <a:txBody>
                    <a:bodyPr/>
                    <a:lstStyle/>
                    <a:p>
                      <a:r>
                        <a:rPr lang="nb-NO" sz="1600" dirty="0"/>
                        <a:t>Utforme normerende tekster</a:t>
                      </a:r>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327667799"/>
                  </a:ext>
                </a:extLst>
              </a:tr>
              <a:tr h="1088162">
                <a:tc>
                  <a:txBody>
                    <a:bodyPr/>
                    <a:lstStyle/>
                    <a:p>
                      <a:r>
                        <a:rPr lang="nb-NO" sz="1600" dirty="0"/>
                        <a:t>Argumentere muntlig for et rettslig standpunkt</a:t>
                      </a:r>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extLst>
                  <a:ext uri="{0D108BD9-81ED-4DB2-BD59-A6C34878D82A}">
                    <a16:rowId xmlns:a16="http://schemas.microsoft.com/office/drawing/2014/main" val="2818471194"/>
                  </a:ext>
                </a:extLst>
              </a:tr>
              <a:tr h="590716">
                <a:tc>
                  <a:txBody>
                    <a:bodyPr/>
                    <a:lstStyle/>
                    <a:p>
                      <a:r>
                        <a:rPr lang="nb-NO" sz="1600" dirty="0"/>
                        <a:t>Digitale ferdigheter</a:t>
                      </a:r>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4111240998"/>
                  </a:ext>
                </a:extLst>
              </a:tr>
              <a:tr h="717386">
                <a:tc>
                  <a:txBody>
                    <a:bodyPr/>
                    <a:lstStyle/>
                    <a:p>
                      <a:r>
                        <a:rPr lang="nb-NO" sz="1600" dirty="0"/>
                        <a:t>Samarbeidsferdigheter</a:t>
                      </a:r>
                      <a:endParaRPr lang="nb-NO" sz="1200"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extLst>
                  <a:ext uri="{0D108BD9-81ED-4DB2-BD59-A6C34878D82A}">
                    <a16:rowId xmlns:a16="http://schemas.microsoft.com/office/drawing/2014/main" val="3804401519"/>
                  </a:ext>
                </a:extLst>
              </a:tr>
              <a:tr h="730783">
                <a:tc>
                  <a:txBody>
                    <a:bodyPr/>
                    <a:lstStyle/>
                    <a:p>
                      <a:r>
                        <a:rPr lang="nb-NO" sz="1600" dirty="0"/>
                        <a:t>Formidlingsferdigheter</a:t>
                      </a:r>
                      <a:endParaRPr lang="nb-NO" sz="1200" dirty="0"/>
                    </a:p>
                  </a:txBody>
                  <a:tcPr/>
                </a:tc>
                <a:tc>
                  <a:txBody>
                    <a:bodyPr/>
                    <a:lstStyle/>
                    <a:p>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tc>
                  <a:txBody>
                    <a:bodyPr/>
                    <a:lstStyle/>
                    <a:p>
                      <a:r>
                        <a:rPr lang="nb-NO" dirty="0" err="1"/>
                        <a:t>X</a:t>
                      </a:r>
                      <a:endParaRPr lang="nb-NO" dirty="0"/>
                    </a:p>
                  </a:txBody>
                  <a:tcPr/>
                </a:tc>
                <a:extLst>
                  <a:ext uri="{0D108BD9-81ED-4DB2-BD59-A6C34878D82A}">
                    <a16:rowId xmlns:a16="http://schemas.microsoft.com/office/drawing/2014/main" val="3453875099"/>
                  </a:ext>
                </a:extLst>
              </a:tr>
              <a:tr h="403854">
                <a:tc>
                  <a:txBody>
                    <a:bodyPr/>
                    <a:lstStyle/>
                    <a:p>
                      <a:r>
                        <a:rPr lang="nb-NO" sz="1600" dirty="0"/>
                        <a:t>Ingen av disse</a:t>
                      </a:r>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2042129524"/>
                  </a:ext>
                </a:extLst>
              </a:tr>
            </a:tbl>
          </a:graphicData>
        </a:graphic>
      </p:graphicFrame>
    </p:spTree>
    <p:extLst>
      <p:ext uri="{BB962C8B-B14F-4D97-AF65-F5344CB8AC3E}">
        <p14:creationId xmlns:p14="http://schemas.microsoft.com/office/powerpoint/2010/main" val="303985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kjermbilde, nummer, Font">
            <a:extLst>
              <a:ext uri="{FF2B5EF4-FFF2-40B4-BE49-F238E27FC236}">
                <a16:creationId xmlns:a16="http://schemas.microsoft.com/office/drawing/2014/main" id="{1AFBB898-5065-C98D-B876-75A779DE5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691" y="485774"/>
            <a:ext cx="11206213" cy="5933880"/>
          </a:xfrm>
          <a:prstGeom prst="rect">
            <a:avLst/>
          </a:prstGeom>
        </p:spPr>
      </p:pic>
    </p:spTree>
    <p:extLst>
      <p:ext uri="{BB962C8B-B14F-4D97-AF65-F5344CB8AC3E}">
        <p14:creationId xmlns:p14="http://schemas.microsoft.com/office/powerpoint/2010/main" val="750552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679691-8584-84E1-87AA-07D3C9DA5202}"/>
              </a:ext>
            </a:extLst>
          </p:cNvPr>
          <p:cNvSpPr>
            <a:spLocks noGrp="1"/>
          </p:cNvSpPr>
          <p:nvPr>
            <p:ph type="title"/>
          </p:nvPr>
        </p:nvSpPr>
        <p:spPr>
          <a:xfrm>
            <a:off x="1295402" y="2777066"/>
            <a:ext cx="9601196" cy="1303867"/>
          </a:xfrm>
        </p:spPr>
        <p:txBody>
          <a:bodyPr/>
          <a:lstStyle/>
          <a:p>
            <a:r>
              <a:rPr lang="nb-NO" dirty="0"/>
              <a:t>Svar fra faglærere som er verdt å merke seg</a:t>
            </a:r>
          </a:p>
        </p:txBody>
      </p:sp>
    </p:spTree>
    <p:extLst>
      <p:ext uri="{BB962C8B-B14F-4D97-AF65-F5344CB8AC3E}">
        <p14:creationId xmlns:p14="http://schemas.microsoft.com/office/powerpoint/2010/main" val="183919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6A5B6DB-8089-6751-AF91-523E622925A8}"/>
              </a:ext>
            </a:extLst>
          </p:cNvPr>
          <p:cNvSpPr>
            <a:spLocks noGrp="1"/>
          </p:cNvSpPr>
          <p:nvPr>
            <p:ph idx="1"/>
          </p:nvPr>
        </p:nvSpPr>
        <p:spPr/>
        <p:txBody>
          <a:bodyPr>
            <a:normAutofit fontScale="85000" lnSpcReduction="10000"/>
          </a:bodyPr>
          <a:lstStyle/>
          <a:p>
            <a:r>
              <a:rPr lang="nb-NO" dirty="0"/>
              <a:t>I den standard kursundervisningen deles deltakerne inn i grupper de er kjent med fra før. Hver gruppe får tildelt særskilt ansvar for noen oppgaver, som den skal presentere et løsningsforslag for i plenum, før oppgaven diskuteres. Opplegget rulleres gjennom kursdagene, og tanken er at samtlige skal ha sagt noe forberedt ila. kurset. Opplegget er standardisert i den forstand at oppgavesamlingen er fast, og at </a:t>
            </a:r>
            <a:r>
              <a:rPr lang="nb-NO" dirty="0" err="1"/>
              <a:t>emneansvarlig</a:t>
            </a:r>
            <a:r>
              <a:rPr lang="nb-NO" dirty="0"/>
              <a:t> hvert semester lager en anbefalt rullering av kursoppgavene, som også er knyttet til forhåndsinnspilte løsningsveiledninger. Kurslederne har deretter faglig frihet/ansvar for innhold og opplegg. I det heldags skriveverkstedopplegget er grunntanken at studentene skal ha forberedt et utkast til oppgavebesvarelse før de kommer til skrivedagen, der besvarelsen skal bearbeides via studentsamarbeid og bistand fra faglærere (opplegget er et samarbeid mellom Fast eiendoms rettsforhold og Juridisk metodelære).</a:t>
            </a:r>
          </a:p>
        </p:txBody>
      </p:sp>
    </p:spTree>
    <p:extLst>
      <p:ext uri="{BB962C8B-B14F-4D97-AF65-F5344CB8AC3E}">
        <p14:creationId xmlns:p14="http://schemas.microsoft.com/office/powerpoint/2010/main" val="123107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258DB49-F2DF-FB16-5B82-1F08AB66924F}"/>
              </a:ext>
            </a:extLst>
          </p:cNvPr>
          <p:cNvSpPr>
            <a:spLocks noGrp="1"/>
          </p:cNvSpPr>
          <p:nvPr>
            <p:ph idx="1"/>
          </p:nvPr>
        </p:nvSpPr>
        <p:spPr/>
        <p:txBody>
          <a:bodyPr/>
          <a:lstStyle/>
          <a:p>
            <a:r>
              <a:rPr lang="nb-NO" dirty="0"/>
              <a:t>Hver kollokviegruppe får ansvar for å svare på spørsmål i kursopplegget hver dag, da må de argumentere muntlig. Vi har i samarbeid med Wikborg Rein spilt inn videosnutter av styremøte og generalforsamling, som spilles av under gjennomgangen av en oppgave, for å gi en innføring i hvordan disse organene fungerer. Jeg har vurdert rollespill, men erfaringen er at studentene ikke er trygge nok til at det blir meningsfylt. Det er et krevende fag, og vi trenger kursdagene til grunnleggende forståelse av faget. </a:t>
            </a:r>
          </a:p>
        </p:txBody>
      </p:sp>
    </p:spTree>
    <p:extLst>
      <p:ext uri="{BB962C8B-B14F-4D97-AF65-F5344CB8AC3E}">
        <p14:creationId xmlns:p14="http://schemas.microsoft.com/office/powerpoint/2010/main" val="8921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2692A875-47D7-581E-26AA-8EA1AAEB5AF6}"/>
              </a:ext>
            </a:extLst>
          </p:cNvPr>
          <p:cNvSpPr>
            <a:spLocks noGrp="1"/>
          </p:cNvSpPr>
          <p:nvPr>
            <p:ph idx="1"/>
          </p:nvPr>
        </p:nvSpPr>
        <p:spPr/>
        <p:txBody>
          <a:bodyPr/>
          <a:lstStyle/>
          <a:p>
            <a:r>
              <a:rPr lang="nb-NO" dirty="0"/>
              <a:t>Forfatte ny grunnlov, med begrunnelser - skrive ut oppgaver - argumentere for ulike standpunkter med hverandre, og i plenum - og bytte standpunkter de forsvarer underveis - samarbeide i grupper - nye grupper stadig - forklare rettslige resonnementer på en måte «som selv farfar kan forstå». </a:t>
            </a:r>
          </a:p>
        </p:txBody>
      </p:sp>
    </p:spTree>
    <p:extLst>
      <p:ext uri="{BB962C8B-B14F-4D97-AF65-F5344CB8AC3E}">
        <p14:creationId xmlns:p14="http://schemas.microsoft.com/office/powerpoint/2010/main" val="3939415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40075CB-F97A-9680-6BCA-D3B1595177F5}"/>
              </a:ext>
            </a:extLst>
          </p:cNvPr>
          <p:cNvSpPr>
            <a:spLocks noGrp="1"/>
          </p:cNvSpPr>
          <p:nvPr>
            <p:ph idx="1"/>
          </p:nvPr>
        </p:nvSpPr>
        <p:spPr/>
        <p:txBody>
          <a:bodyPr>
            <a:normAutofit lnSpcReduction="10000"/>
          </a:bodyPr>
          <a:lstStyle/>
          <a:p>
            <a:r>
              <a:rPr lang="nb-NO" dirty="0"/>
              <a:t>Både domsanalyse og praktikumsoppgaver gjør at det blir store innslag av å argumentere muntlig for standpunkter og formidling av rettslig materiale. I forkant av hver kursdag får studentene et dokument med det som skal forberedes (enten dom, praktikum eller begge deler), og enkelte hjelpespørsmål til disse. Forøvrig har kurslederne frihet i hvordan de legger det opp rent pedagogisk - det oppfordres gjerne til kollokvering/samarbeid i forkant, noen har bedt om at det lages </a:t>
            </a:r>
            <a:r>
              <a:rPr lang="nb-NO" dirty="0" err="1"/>
              <a:t>ppt</a:t>
            </a:r>
            <a:r>
              <a:rPr lang="nb-NO" dirty="0"/>
              <a:t> e.l. som presenteres på kurset </a:t>
            </a:r>
            <a:r>
              <a:rPr lang="nb-NO" dirty="0" err="1"/>
              <a:t>etc</a:t>
            </a:r>
            <a:r>
              <a:rPr lang="nb-NO" dirty="0"/>
              <a:t> - men dette lar vi den enkelte kursleder velge, også ut fra hvordan dynamikken i den enkelte gruppe fungerer.</a:t>
            </a:r>
          </a:p>
        </p:txBody>
      </p:sp>
    </p:spTree>
    <p:extLst>
      <p:ext uri="{BB962C8B-B14F-4D97-AF65-F5344CB8AC3E}">
        <p14:creationId xmlns:p14="http://schemas.microsoft.com/office/powerpoint/2010/main" val="3638457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405D4FF-5565-B735-D82A-5591DDE52CA0}"/>
              </a:ext>
            </a:extLst>
          </p:cNvPr>
          <p:cNvSpPr>
            <a:spLocks noGrp="1"/>
          </p:cNvSpPr>
          <p:nvPr>
            <p:ph idx="1"/>
          </p:nvPr>
        </p:nvSpPr>
        <p:spPr/>
        <p:txBody>
          <a:bodyPr>
            <a:normAutofit/>
          </a:bodyPr>
          <a:lstStyle/>
          <a:p>
            <a:r>
              <a:rPr lang="nb-NO" dirty="0"/>
              <a:t>Stort sett sokratisk dialog om oppgaver studentene har forberedt på forhånd (</a:t>
            </a:r>
            <a:r>
              <a:rPr lang="nb-NO" dirty="0" err="1"/>
              <a:t>mao</a:t>
            </a:r>
            <a:r>
              <a:rPr lang="nb-NO" dirty="0"/>
              <a:t> ganske ordinær kursundervisning). Ett mer innovativt unntak: oppgaven dag 1, hvor studentene gjør en praktisk øvelse i traktattolkning, ved at de får "lag på lag" med informasjon underveis i en Canvas-modul. Prosedyreøvelsen: samarbeid i grupper på 3 om å utarbeide et </a:t>
            </a:r>
            <a:r>
              <a:rPr lang="nb-NO" dirty="0" err="1"/>
              <a:t>prosesskriv</a:t>
            </a:r>
            <a:r>
              <a:rPr lang="nb-NO" dirty="0"/>
              <a:t> (argumenterende tekst, ny sjanger), deretter simulert rettsmøte hvor to grupper på 3 møter hverandre (muntlig argumentasjon). </a:t>
            </a:r>
          </a:p>
        </p:txBody>
      </p:sp>
    </p:spTree>
    <p:extLst>
      <p:ext uri="{BB962C8B-B14F-4D97-AF65-F5344CB8AC3E}">
        <p14:creationId xmlns:p14="http://schemas.microsoft.com/office/powerpoint/2010/main" val="1528186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F8B80A1-FB92-0CEF-8270-179048627201}"/>
              </a:ext>
            </a:extLst>
          </p:cNvPr>
          <p:cNvSpPr>
            <a:spLocks noGrp="1"/>
          </p:cNvSpPr>
          <p:nvPr>
            <p:ph idx="1"/>
          </p:nvPr>
        </p:nvSpPr>
        <p:spPr/>
        <p:txBody>
          <a:bodyPr/>
          <a:lstStyle/>
          <a:p>
            <a:r>
              <a:rPr lang="nb-NO" dirty="0"/>
              <a:t>Studentene deles inn i grupper på fire, og disse gruppene er både kollokviegrupper på kurset og gruppe for skriving av obligatorisk gruppeoppgave. Studentene skal samarbeide om teksten i gruppeoppgaven, og gruppen får en felles vurdering. Sammen med gruppeoppgaven leveres det imidlertid inn et individuelt refleksjonsnotat, der studentene blir bedt om å si noe om hvordan samarbeidsprosessen har godt, og hvordan de vurderer sin egen deltakelse. Dermed har man mulighet til å sondre mellom studenter innad i en gruppe dersom det er strengt nødvendig. </a:t>
            </a:r>
          </a:p>
        </p:txBody>
      </p:sp>
    </p:spTree>
    <p:extLst>
      <p:ext uri="{BB962C8B-B14F-4D97-AF65-F5344CB8AC3E}">
        <p14:creationId xmlns:p14="http://schemas.microsoft.com/office/powerpoint/2010/main" val="4251639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67974C-7CFF-0706-4431-925255131659}"/>
              </a:ext>
            </a:extLst>
          </p:cNvPr>
          <p:cNvSpPr>
            <a:spLocks noGrp="1"/>
          </p:cNvSpPr>
          <p:nvPr>
            <p:ph type="title"/>
          </p:nvPr>
        </p:nvSpPr>
        <p:spPr/>
        <p:txBody>
          <a:bodyPr/>
          <a:lstStyle/>
          <a:p>
            <a:r>
              <a:rPr lang="nb-NO" dirty="0"/>
              <a:t>Diskusjonspunkter</a:t>
            </a:r>
          </a:p>
        </p:txBody>
      </p:sp>
      <p:sp>
        <p:nvSpPr>
          <p:cNvPr id="3" name="Plassholder for innhold 2">
            <a:extLst>
              <a:ext uri="{FF2B5EF4-FFF2-40B4-BE49-F238E27FC236}">
                <a16:creationId xmlns:a16="http://schemas.microsoft.com/office/drawing/2014/main" id="{8363CA83-8D79-8741-55B8-B6C32607115F}"/>
              </a:ext>
            </a:extLst>
          </p:cNvPr>
          <p:cNvSpPr>
            <a:spLocks noGrp="1"/>
          </p:cNvSpPr>
          <p:nvPr>
            <p:ph idx="1"/>
          </p:nvPr>
        </p:nvSpPr>
        <p:spPr/>
        <p:txBody>
          <a:bodyPr>
            <a:normAutofit fontScale="92500" lnSpcReduction="20000"/>
          </a:bodyPr>
          <a:lstStyle/>
          <a:p>
            <a:r>
              <a:rPr lang="nb-NO" dirty="0"/>
              <a:t>Styring vs. individuell frihet? </a:t>
            </a:r>
          </a:p>
          <a:p>
            <a:pPr lvl="1"/>
            <a:r>
              <a:rPr lang="nb-NO" dirty="0"/>
              <a:t>Standardisert kursopplegg -</a:t>
            </a:r>
            <a:r>
              <a:rPr lang="nb-NO" dirty="0">
                <a:sym typeface="Wingdings" panose="05000000000000000000" pitchFamily="2" charset="2"/>
              </a:rPr>
              <a:t>--&gt; standardisert ferdighetstrening? </a:t>
            </a:r>
          </a:p>
          <a:p>
            <a:pPr lvl="1"/>
            <a:r>
              <a:rPr lang="nb-NO" dirty="0">
                <a:sym typeface="Wingdings" panose="05000000000000000000" pitchFamily="2" charset="2"/>
              </a:rPr>
              <a:t>Per i dag, for mye som er avhengig av den individuelle lærerens «karisma»? </a:t>
            </a:r>
            <a:endParaRPr lang="nb-NO" dirty="0"/>
          </a:p>
          <a:p>
            <a:r>
              <a:rPr lang="nb-NO" dirty="0"/>
              <a:t>Er det grunn til å utvikle flere målrettede elementer av ferdighetstrening i kursundervisningen? </a:t>
            </a:r>
          </a:p>
          <a:p>
            <a:pPr lvl="1"/>
            <a:r>
              <a:rPr lang="nb-NO" dirty="0"/>
              <a:t>Bør vi gjøre mer av dette i kursundervisningen?</a:t>
            </a:r>
          </a:p>
          <a:p>
            <a:r>
              <a:rPr lang="nb-NO" dirty="0"/>
              <a:t>Rollespill – studentene er utrygge. </a:t>
            </a:r>
          </a:p>
          <a:p>
            <a:r>
              <a:rPr lang="nb-NO" dirty="0"/>
              <a:t>Blir det for mye forelesning i kurs? (Faglærer føler ikke at det er forsvarlig å gå løs på en praktisk oppgave før de har gitt rede for sitt teoretiske perspektiv)</a:t>
            </a:r>
          </a:p>
        </p:txBody>
      </p:sp>
    </p:spTree>
    <p:extLst>
      <p:ext uri="{BB962C8B-B14F-4D97-AF65-F5344CB8AC3E}">
        <p14:creationId xmlns:p14="http://schemas.microsoft.com/office/powerpoint/2010/main" val="398417212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sk">
  <a:themeElements>
    <a:clrScheme name="Organis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s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s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1445</TotalTime>
  <Words>1104</Words>
  <Application>Microsoft Office PowerPoint</Application>
  <PresentationFormat>Widescreen</PresentationFormat>
  <Paragraphs>107</Paragraphs>
  <Slides>16</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16</vt:i4>
      </vt:variant>
    </vt:vector>
  </HeadingPairs>
  <TitlesOfParts>
    <vt:vector size="19" baseType="lpstr">
      <vt:lpstr>Arial</vt:lpstr>
      <vt:lpstr>Garamond</vt:lpstr>
      <vt:lpstr>Organisk</vt:lpstr>
      <vt:lpstr>Kartlegging av undervisningsformer</vt:lpstr>
      <vt:lpstr>Agenda</vt:lpstr>
      <vt:lpstr>Bakgrunn for kartleggingen</vt:lpstr>
      <vt:lpstr>Hvilke ferdigheter så vi etter?</vt:lpstr>
      <vt:lpstr>Eksempler på ferdigheter vi refererer til</vt:lpstr>
      <vt:lpstr>Nettskjema – Ferdighetsbaserte innslag i kursundervisningen</vt:lpstr>
      <vt:lpstr>PowerPoint-presentasjon</vt:lpstr>
      <vt:lpstr>PowerPoint-presentasjon</vt:lpstr>
      <vt:lpstr>Svar fra faglærere som er verdt å merke seg</vt:lpstr>
      <vt:lpstr>PowerPoint-presentasjon</vt:lpstr>
      <vt:lpstr>PowerPoint-presentasjon</vt:lpstr>
      <vt:lpstr>PowerPoint-presentasjon</vt:lpstr>
      <vt:lpstr>PowerPoint-presentasjon</vt:lpstr>
      <vt:lpstr>PowerPoint-presentasjon</vt:lpstr>
      <vt:lpstr>PowerPoint-presentasjon</vt:lpstr>
      <vt:lpstr>Diskusjonspunkter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Kartlegging av undervisningsformer</dc:title>
  <dc:creator>Junaid Mumtaz Khan</dc:creator>
  <cp:lastModifiedBy>Junaid Mumtaz Khan</cp:lastModifiedBy>
  <cp:revision>1</cp:revision>
  <dcterms:created xsi:type="dcterms:W3CDTF">2023-09-18T08:35:23Z</dcterms:created>
  <dcterms:modified xsi:type="dcterms:W3CDTF">2023-09-19T08:58:54Z</dcterms:modified>
</cp:coreProperties>
</file>